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1" r:id="rId3"/>
    <p:sldId id="268" r:id="rId4"/>
    <p:sldId id="258" r:id="rId5"/>
    <p:sldId id="259" r:id="rId6"/>
    <p:sldId id="265" r:id="rId7"/>
    <p:sldId id="269" r:id="rId8"/>
    <p:sldId id="276" r:id="rId9"/>
    <p:sldId id="1048" r:id="rId10"/>
    <p:sldId id="1051" r:id="rId11"/>
    <p:sldId id="1052" r:id="rId12"/>
    <p:sldId id="1053" r:id="rId13"/>
    <p:sldId id="1054" r:id="rId14"/>
    <p:sldId id="1049" r:id="rId15"/>
    <p:sldId id="1055" r:id="rId16"/>
    <p:sldId id="261" r:id="rId17"/>
    <p:sldId id="275" r:id="rId18"/>
    <p:sldId id="277" r:id="rId19"/>
    <p:sldId id="10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1" d="100"/>
          <a:sy n="71" d="100"/>
        </p:scale>
        <p:origin x="6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RANSH ." userId="e0e4130daf493a2b" providerId="LiveId" clId="{2B8CC1CB-8157-4F78-8DEC-07FD51C1D7B2}"/>
    <pc:docChg chg="undo custSel addSld delSld modSld sldOrd">
      <pc:chgData name="RUDRANSH ." userId="e0e4130daf493a2b" providerId="LiveId" clId="{2B8CC1CB-8157-4F78-8DEC-07FD51C1D7B2}" dt="2024-01-23T07:18:25.910" v="2140" actId="948"/>
      <pc:docMkLst>
        <pc:docMk/>
      </pc:docMkLst>
      <pc:sldChg chg="ord">
        <pc:chgData name="RUDRANSH ." userId="e0e4130daf493a2b" providerId="LiveId" clId="{2B8CC1CB-8157-4F78-8DEC-07FD51C1D7B2}" dt="2024-01-22T20:58:48.443" v="2112"/>
        <pc:sldMkLst>
          <pc:docMk/>
          <pc:sldMk cId="296357693" sldId="259"/>
        </pc:sldMkLst>
      </pc:sldChg>
      <pc:sldChg chg="ord">
        <pc:chgData name="RUDRANSH ." userId="e0e4130daf493a2b" providerId="LiveId" clId="{2B8CC1CB-8157-4F78-8DEC-07FD51C1D7B2}" dt="2024-01-23T07:15:40.874" v="2117"/>
        <pc:sldMkLst>
          <pc:docMk/>
          <pc:sldMk cId="1244262434" sldId="261"/>
        </pc:sldMkLst>
      </pc:sldChg>
      <pc:sldChg chg="modSp add mod ord">
        <pc:chgData name="RUDRANSH ." userId="e0e4130daf493a2b" providerId="LiveId" clId="{2B8CC1CB-8157-4F78-8DEC-07FD51C1D7B2}" dt="2024-01-22T20:07:18.151" v="1156"/>
        <pc:sldMkLst>
          <pc:docMk/>
          <pc:sldMk cId="3448179583" sldId="265"/>
        </pc:sldMkLst>
        <pc:spChg chg="mod">
          <ac:chgData name="RUDRANSH ." userId="e0e4130daf493a2b" providerId="LiveId" clId="{2B8CC1CB-8157-4F78-8DEC-07FD51C1D7B2}" dt="2024-01-22T20:06:58.358" v="1154" actId="1076"/>
          <ac:spMkLst>
            <pc:docMk/>
            <pc:sldMk cId="3448179583" sldId="265"/>
            <ac:spMk id="3" creationId="{2439BA87-0448-B4F2-B2DA-44AB5525F66F}"/>
          </ac:spMkLst>
        </pc:spChg>
      </pc:sldChg>
      <pc:sldChg chg="modSp mod">
        <pc:chgData name="RUDRANSH ." userId="e0e4130daf493a2b" providerId="LiveId" clId="{2B8CC1CB-8157-4F78-8DEC-07FD51C1D7B2}" dt="2024-01-23T07:18:25.910" v="2140" actId="948"/>
        <pc:sldMkLst>
          <pc:docMk/>
          <pc:sldMk cId="1288551937" sldId="268"/>
        </pc:sldMkLst>
        <pc:spChg chg="mod">
          <ac:chgData name="RUDRANSH ." userId="e0e4130daf493a2b" providerId="LiveId" clId="{2B8CC1CB-8157-4F78-8DEC-07FD51C1D7B2}" dt="2024-01-23T07:18:25.910" v="2140" actId="948"/>
          <ac:spMkLst>
            <pc:docMk/>
            <pc:sldMk cId="1288551937" sldId="268"/>
            <ac:spMk id="48" creationId="{92019F6F-FBB9-6A7E-32B9-E1D698EA1B8F}"/>
          </ac:spMkLst>
        </pc:spChg>
      </pc:sldChg>
      <pc:sldChg chg="addSp delSp modSp add mod ord">
        <pc:chgData name="RUDRANSH ." userId="e0e4130daf493a2b" providerId="LiveId" clId="{2B8CC1CB-8157-4F78-8DEC-07FD51C1D7B2}" dt="2024-01-22T20:30:55.681" v="1686" actId="1076"/>
        <pc:sldMkLst>
          <pc:docMk/>
          <pc:sldMk cId="1619833798" sldId="269"/>
        </pc:sldMkLst>
        <pc:spChg chg="mod">
          <ac:chgData name="RUDRANSH ." userId="e0e4130daf493a2b" providerId="LiveId" clId="{2B8CC1CB-8157-4F78-8DEC-07FD51C1D7B2}" dt="2024-01-22T20:27:12.607" v="1654" actId="1076"/>
          <ac:spMkLst>
            <pc:docMk/>
            <pc:sldMk cId="1619833798" sldId="269"/>
            <ac:spMk id="6" creationId="{534DFAFC-EA74-F9BE-5A86-1C6C5904864C}"/>
          </ac:spMkLst>
        </pc:spChg>
        <pc:spChg chg="mod">
          <ac:chgData name="RUDRANSH ." userId="e0e4130daf493a2b" providerId="LiveId" clId="{2B8CC1CB-8157-4F78-8DEC-07FD51C1D7B2}" dt="2024-01-22T20:27:12.607" v="1654" actId="1076"/>
          <ac:spMkLst>
            <pc:docMk/>
            <pc:sldMk cId="1619833798" sldId="269"/>
            <ac:spMk id="7" creationId="{F5D96AF5-F07D-3416-C8A3-95E2585FEDE6}"/>
          </ac:spMkLst>
        </pc:spChg>
        <pc:spChg chg="mod">
          <ac:chgData name="RUDRANSH ." userId="e0e4130daf493a2b" providerId="LiveId" clId="{2B8CC1CB-8157-4F78-8DEC-07FD51C1D7B2}" dt="2024-01-22T20:27:12.607" v="1654" actId="1076"/>
          <ac:spMkLst>
            <pc:docMk/>
            <pc:sldMk cId="1619833798" sldId="269"/>
            <ac:spMk id="8" creationId="{AD820447-ACD6-7920-E44F-EB88CDE3E411}"/>
          </ac:spMkLst>
        </pc:spChg>
        <pc:spChg chg="mod">
          <ac:chgData name="RUDRANSH ." userId="e0e4130daf493a2b" providerId="LiveId" clId="{2B8CC1CB-8157-4F78-8DEC-07FD51C1D7B2}" dt="2024-01-22T20:28:05.351" v="1676" actId="6549"/>
          <ac:spMkLst>
            <pc:docMk/>
            <pc:sldMk cId="1619833798" sldId="269"/>
            <ac:spMk id="11" creationId="{E5D8959E-87B8-6664-362C-C31D06198C02}"/>
          </ac:spMkLst>
        </pc:spChg>
        <pc:spChg chg="mod">
          <ac:chgData name="RUDRANSH ." userId="e0e4130daf493a2b" providerId="LiveId" clId="{2B8CC1CB-8157-4F78-8DEC-07FD51C1D7B2}" dt="2024-01-22T20:27:12.607" v="1654" actId="1076"/>
          <ac:spMkLst>
            <pc:docMk/>
            <pc:sldMk cId="1619833798" sldId="269"/>
            <ac:spMk id="13" creationId="{EF52774B-BBDE-E8B8-350F-5C20837CA866}"/>
          </ac:spMkLst>
        </pc:spChg>
        <pc:spChg chg="mod">
          <ac:chgData name="RUDRANSH ." userId="e0e4130daf493a2b" providerId="LiveId" clId="{2B8CC1CB-8157-4F78-8DEC-07FD51C1D7B2}" dt="2024-01-22T20:27:12.607" v="1654" actId="1076"/>
          <ac:spMkLst>
            <pc:docMk/>
            <pc:sldMk cId="1619833798" sldId="269"/>
            <ac:spMk id="14" creationId="{8F00E42E-23C7-6168-5E11-85342D996CE0}"/>
          </ac:spMkLst>
        </pc:spChg>
        <pc:spChg chg="mod">
          <ac:chgData name="RUDRANSH ." userId="e0e4130daf493a2b" providerId="LiveId" clId="{2B8CC1CB-8157-4F78-8DEC-07FD51C1D7B2}" dt="2024-01-22T20:27:12.607" v="1654" actId="1076"/>
          <ac:spMkLst>
            <pc:docMk/>
            <pc:sldMk cId="1619833798" sldId="269"/>
            <ac:spMk id="15" creationId="{EA458F24-FFBC-2DDE-C485-112C6563E4C3}"/>
          </ac:spMkLst>
        </pc:spChg>
        <pc:spChg chg="mod">
          <ac:chgData name="RUDRANSH ." userId="e0e4130daf493a2b" providerId="LiveId" clId="{2B8CC1CB-8157-4F78-8DEC-07FD51C1D7B2}" dt="2024-01-22T20:27:58.791" v="1675" actId="6549"/>
          <ac:spMkLst>
            <pc:docMk/>
            <pc:sldMk cId="1619833798" sldId="269"/>
            <ac:spMk id="18" creationId="{5A7CA88C-75A6-99E5-E8A5-FB6930FC0AE0}"/>
          </ac:spMkLst>
        </pc:spChg>
        <pc:spChg chg="mod">
          <ac:chgData name="RUDRANSH ." userId="e0e4130daf493a2b" providerId="LiveId" clId="{2B8CC1CB-8157-4F78-8DEC-07FD51C1D7B2}" dt="2024-01-22T20:27:12.607" v="1654" actId="1076"/>
          <ac:spMkLst>
            <pc:docMk/>
            <pc:sldMk cId="1619833798" sldId="269"/>
            <ac:spMk id="20" creationId="{ECBC7BB1-4AF9-F1D3-F023-CDFE328BD2F2}"/>
          </ac:spMkLst>
        </pc:spChg>
        <pc:spChg chg="mod">
          <ac:chgData name="RUDRANSH ." userId="e0e4130daf493a2b" providerId="LiveId" clId="{2B8CC1CB-8157-4F78-8DEC-07FD51C1D7B2}" dt="2024-01-22T20:12:28.696" v="1173" actId="20577"/>
          <ac:spMkLst>
            <pc:docMk/>
            <pc:sldMk cId="1619833798" sldId="269"/>
            <ac:spMk id="24" creationId="{6D995FF0-2AE8-03D7-38FF-E0AB2CDF18E6}"/>
          </ac:spMkLst>
        </pc:spChg>
        <pc:grpChg chg="mod">
          <ac:chgData name="RUDRANSH ." userId="e0e4130daf493a2b" providerId="LiveId" clId="{2B8CC1CB-8157-4F78-8DEC-07FD51C1D7B2}" dt="2024-01-22T20:27:12.607" v="1654" actId="1076"/>
          <ac:grpSpMkLst>
            <pc:docMk/>
            <pc:sldMk cId="1619833798" sldId="269"/>
            <ac:grpSpMk id="25" creationId="{7871292B-506D-7E2B-95B0-2B7AB73A39C8}"/>
          </ac:grpSpMkLst>
        </pc:grpChg>
        <pc:grpChg chg="mod">
          <ac:chgData name="RUDRANSH ." userId="e0e4130daf493a2b" providerId="LiveId" clId="{2B8CC1CB-8157-4F78-8DEC-07FD51C1D7B2}" dt="2024-01-22T20:27:12.607" v="1654" actId="1076"/>
          <ac:grpSpMkLst>
            <pc:docMk/>
            <pc:sldMk cId="1619833798" sldId="269"/>
            <ac:grpSpMk id="26" creationId="{6D6AD9DA-E64E-7AF6-E494-C8CB4FEA2690}"/>
          </ac:grpSpMkLst>
        </pc:grpChg>
        <pc:grpChg chg="mod">
          <ac:chgData name="RUDRANSH ." userId="e0e4130daf493a2b" providerId="LiveId" clId="{2B8CC1CB-8157-4F78-8DEC-07FD51C1D7B2}" dt="2024-01-22T20:27:12.607" v="1654" actId="1076"/>
          <ac:grpSpMkLst>
            <pc:docMk/>
            <pc:sldMk cId="1619833798" sldId="269"/>
            <ac:grpSpMk id="27" creationId="{21585423-B6BC-9E78-860A-73D3F69E3A41}"/>
          </ac:grpSpMkLst>
        </pc:grpChg>
        <pc:grpChg chg="mod">
          <ac:chgData name="RUDRANSH ." userId="e0e4130daf493a2b" providerId="LiveId" clId="{2B8CC1CB-8157-4F78-8DEC-07FD51C1D7B2}" dt="2024-01-22T20:27:12.607" v="1654" actId="1076"/>
          <ac:grpSpMkLst>
            <pc:docMk/>
            <pc:sldMk cId="1619833798" sldId="269"/>
            <ac:grpSpMk id="28" creationId="{A381ABC9-2936-40BB-19EE-156D02287CC7}"/>
          </ac:grpSpMkLst>
        </pc:grpChg>
        <pc:picChg chg="add del mod">
          <ac:chgData name="RUDRANSH ." userId="e0e4130daf493a2b" providerId="LiveId" clId="{2B8CC1CB-8157-4F78-8DEC-07FD51C1D7B2}" dt="2024-01-22T20:26:25.241" v="1644"/>
          <ac:picMkLst>
            <pc:docMk/>
            <pc:sldMk cId="1619833798" sldId="269"/>
            <ac:picMk id="5" creationId="{5393CA9D-1584-4466-AB35-7CD45762CB07}"/>
          </ac:picMkLst>
        </pc:picChg>
        <pc:picChg chg="add mod">
          <ac:chgData name="RUDRANSH ." userId="e0e4130daf493a2b" providerId="LiveId" clId="{2B8CC1CB-8157-4F78-8DEC-07FD51C1D7B2}" dt="2024-01-22T20:27:04.721" v="1653" actId="14100"/>
          <ac:picMkLst>
            <pc:docMk/>
            <pc:sldMk cId="1619833798" sldId="269"/>
            <ac:picMk id="10" creationId="{112B12A6-8EF1-457A-93F5-124820C90CF1}"/>
          </ac:picMkLst>
        </pc:picChg>
        <pc:picChg chg="mod">
          <ac:chgData name="RUDRANSH ." userId="e0e4130daf493a2b" providerId="LiveId" clId="{2B8CC1CB-8157-4F78-8DEC-07FD51C1D7B2}" dt="2024-01-22T20:27:12.607" v="1654" actId="1076"/>
          <ac:picMkLst>
            <pc:docMk/>
            <pc:sldMk cId="1619833798" sldId="269"/>
            <ac:picMk id="21" creationId="{7EBFE5F8-3F1D-219F-911E-5806A2622609}"/>
          </ac:picMkLst>
        </pc:picChg>
        <pc:picChg chg="add mod">
          <ac:chgData name="RUDRANSH ." userId="e0e4130daf493a2b" providerId="LiveId" clId="{2B8CC1CB-8157-4F78-8DEC-07FD51C1D7B2}" dt="2024-01-22T20:29:24.731" v="1680" actId="1076"/>
          <ac:picMkLst>
            <pc:docMk/>
            <pc:sldMk cId="1619833798" sldId="269"/>
            <ac:picMk id="1026" creationId="{824BD742-5765-4BD3-A63A-52F51D254D51}"/>
          </ac:picMkLst>
        </pc:picChg>
        <pc:picChg chg="add mod">
          <ac:chgData name="RUDRANSH ." userId="e0e4130daf493a2b" providerId="LiveId" clId="{2B8CC1CB-8157-4F78-8DEC-07FD51C1D7B2}" dt="2024-01-22T20:30:55.681" v="1686" actId="1076"/>
          <ac:picMkLst>
            <pc:docMk/>
            <pc:sldMk cId="1619833798" sldId="269"/>
            <ac:picMk id="1028" creationId="{CCE54B33-9AC0-479D-BB47-D6E3E87B8EE6}"/>
          </ac:picMkLst>
        </pc:picChg>
        <pc:picChg chg="mod">
          <ac:chgData name="RUDRANSH ." userId="e0e4130daf493a2b" providerId="LiveId" clId="{2B8CC1CB-8157-4F78-8DEC-07FD51C1D7B2}" dt="2024-01-22T20:27:12.607" v="1654" actId="1076"/>
          <ac:picMkLst>
            <pc:docMk/>
            <pc:sldMk cId="1619833798" sldId="269"/>
            <ac:picMk id="9222" creationId="{47D0A2E2-C144-9118-B79B-CE9A08806606}"/>
          </ac:picMkLst>
        </pc:picChg>
        <pc:picChg chg="mod">
          <ac:chgData name="RUDRANSH ." userId="e0e4130daf493a2b" providerId="LiveId" clId="{2B8CC1CB-8157-4F78-8DEC-07FD51C1D7B2}" dt="2024-01-22T20:27:12.607" v="1654" actId="1076"/>
          <ac:picMkLst>
            <pc:docMk/>
            <pc:sldMk cId="1619833798" sldId="269"/>
            <ac:picMk id="9224" creationId="{87A19094-F94A-FEE8-22ED-B12AC8A719BB}"/>
          </ac:picMkLst>
        </pc:picChg>
      </pc:sldChg>
      <pc:sldChg chg="modSp">
        <pc:chgData name="RUDRANSH ." userId="e0e4130daf493a2b" providerId="LiveId" clId="{2B8CC1CB-8157-4F78-8DEC-07FD51C1D7B2}" dt="2024-01-22T19:43:49.770" v="47" actId="20577"/>
        <pc:sldMkLst>
          <pc:docMk/>
          <pc:sldMk cId="1737041836" sldId="271"/>
        </pc:sldMkLst>
        <pc:spChg chg="mod">
          <ac:chgData name="RUDRANSH ." userId="e0e4130daf493a2b" providerId="LiveId" clId="{2B8CC1CB-8157-4F78-8DEC-07FD51C1D7B2}" dt="2024-01-22T19:43:49.770" v="47" actId="20577"/>
          <ac:spMkLst>
            <pc:docMk/>
            <pc:sldMk cId="1737041836" sldId="271"/>
            <ac:spMk id="34" creationId="{876AA439-398B-4FA0-A205-44356997B116}"/>
          </ac:spMkLst>
        </pc:spChg>
        <pc:spChg chg="mod">
          <ac:chgData name="RUDRANSH ." userId="e0e4130daf493a2b" providerId="LiveId" clId="{2B8CC1CB-8157-4F78-8DEC-07FD51C1D7B2}" dt="2024-01-22T19:43:38.241" v="3" actId="20577"/>
          <ac:spMkLst>
            <pc:docMk/>
            <pc:sldMk cId="1737041836" sldId="271"/>
            <ac:spMk id="36" creationId="{B5C8CFE8-08E7-4F4B-ABF5-7C32C367748B}"/>
          </ac:spMkLst>
        </pc:spChg>
      </pc:sldChg>
      <pc:sldChg chg="del">
        <pc:chgData name="RUDRANSH ." userId="e0e4130daf493a2b" providerId="LiveId" clId="{2B8CC1CB-8157-4F78-8DEC-07FD51C1D7B2}" dt="2024-01-22T19:44:07.121" v="48" actId="47"/>
        <pc:sldMkLst>
          <pc:docMk/>
          <pc:sldMk cId="4027821730" sldId="274"/>
        </pc:sldMkLst>
      </pc:sldChg>
      <pc:sldChg chg="ord">
        <pc:chgData name="RUDRANSH ." userId="e0e4130daf493a2b" providerId="LiveId" clId="{2B8CC1CB-8157-4F78-8DEC-07FD51C1D7B2}" dt="2024-01-23T07:15:24.311" v="2115"/>
        <pc:sldMkLst>
          <pc:docMk/>
          <pc:sldMk cId="4276504870" sldId="275"/>
        </pc:sldMkLst>
      </pc:sldChg>
      <pc:sldChg chg="addSp delSp modSp mod delAnim modAnim">
        <pc:chgData name="RUDRANSH ." userId="e0e4130daf493a2b" providerId="LiveId" clId="{2B8CC1CB-8157-4F78-8DEC-07FD51C1D7B2}" dt="2024-01-22T20:39:30.611" v="1730" actId="14100"/>
        <pc:sldMkLst>
          <pc:docMk/>
          <pc:sldMk cId="2793886891" sldId="276"/>
        </pc:sldMkLst>
        <pc:spChg chg="mod">
          <ac:chgData name="RUDRANSH ." userId="e0e4130daf493a2b" providerId="LiveId" clId="{2B8CC1CB-8157-4F78-8DEC-07FD51C1D7B2}" dt="2024-01-22T20:36:27.517" v="1713" actId="20577"/>
          <ac:spMkLst>
            <pc:docMk/>
            <pc:sldMk cId="2793886891" sldId="276"/>
            <ac:spMk id="18" creationId="{93861BB1-7804-4423-B005-2DF930BECA88}"/>
          </ac:spMkLst>
        </pc:spChg>
        <pc:picChg chg="del">
          <ac:chgData name="RUDRANSH ." userId="e0e4130daf493a2b" providerId="LiveId" clId="{2B8CC1CB-8157-4F78-8DEC-07FD51C1D7B2}" dt="2024-01-22T20:37:33.241" v="1714" actId="478"/>
          <ac:picMkLst>
            <pc:docMk/>
            <pc:sldMk cId="2793886891" sldId="276"/>
            <ac:picMk id="13" creationId="{666E6C0D-0445-4B24-8432-C3A38BE291D0}"/>
          </ac:picMkLst>
        </pc:picChg>
        <pc:picChg chg="del">
          <ac:chgData name="RUDRANSH ." userId="e0e4130daf493a2b" providerId="LiveId" clId="{2B8CC1CB-8157-4F78-8DEC-07FD51C1D7B2}" dt="2024-01-22T20:34:23.451" v="1691" actId="478"/>
          <ac:picMkLst>
            <pc:docMk/>
            <pc:sldMk cId="2793886891" sldId="276"/>
            <ac:picMk id="1032" creationId="{1B0AA161-8030-451A-8971-546AD400DDCF}"/>
          </ac:picMkLst>
        </pc:picChg>
        <pc:picChg chg="add del">
          <ac:chgData name="RUDRANSH ." userId="e0e4130daf493a2b" providerId="LiveId" clId="{2B8CC1CB-8157-4F78-8DEC-07FD51C1D7B2}" dt="2024-01-22T20:34:23.451" v="1691" actId="478"/>
          <ac:picMkLst>
            <pc:docMk/>
            <pc:sldMk cId="2793886891" sldId="276"/>
            <ac:picMk id="2050" creationId="{B73C6D53-FC94-4412-97E0-2998BF749485}"/>
          </ac:picMkLst>
        </pc:picChg>
        <pc:picChg chg="add del mod">
          <ac:chgData name="RUDRANSH ." userId="e0e4130daf493a2b" providerId="LiveId" clId="{2B8CC1CB-8157-4F78-8DEC-07FD51C1D7B2}" dt="2024-01-22T20:38:22.701" v="1720" actId="478"/>
          <ac:picMkLst>
            <pc:docMk/>
            <pc:sldMk cId="2793886891" sldId="276"/>
            <ac:picMk id="2052" creationId="{800A17F9-8629-40A0-B44B-9228FBCE42E8}"/>
          </ac:picMkLst>
        </pc:picChg>
        <pc:picChg chg="add mod">
          <ac:chgData name="RUDRANSH ." userId="e0e4130daf493a2b" providerId="LiveId" clId="{2B8CC1CB-8157-4F78-8DEC-07FD51C1D7B2}" dt="2024-01-22T20:37:52.561" v="1719" actId="14100"/>
          <ac:picMkLst>
            <pc:docMk/>
            <pc:sldMk cId="2793886891" sldId="276"/>
            <ac:picMk id="2054" creationId="{79E27BDB-3170-4D92-B789-DC245DF32B25}"/>
          </ac:picMkLst>
        </pc:picChg>
        <pc:picChg chg="add mod">
          <ac:chgData name="RUDRANSH ." userId="e0e4130daf493a2b" providerId="LiveId" clId="{2B8CC1CB-8157-4F78-8DEC-07FD51C1D7B2}" dt="2024-01-22T20:39:30.611" v="1730" actId="14100"/>
          <ac:picMkLst>
            <pc:docMk/>
            <pc:sldMk cId="2793886891" sldId="276"/>
            <ac:picMk id="2056" creationId="{E8393B1E-2167-42D0-BE79-4E24E7A406DB}"/>
          </ac:picMkLst>
        </pc:picChg>
      </pc:sldChg>
      <pc:sldChg chg="addSp delSp modSp del mod ord delAnim">
        <pc:chgData name="RUDRANSH ." userId="e0e4130daf493a2b" providerId="LiveId" clId="{2B8CC1CB-8157-4F78-8DEC-07FD51C1D7B2}" dt="2024-01-22T20:58:19.261" v="2108" actId="47"/>
        <pc:sldMkLst>
          <pc:docMk/>
          <pc:sldMk cId="4076151815" sldId="1046"/>
        </pc:sldMkLst>
        <pc:spChg chg="add del mod">
          <ac:chgData name="RUDRANSH ." userId="e0e4130daf493a2b" providerId="LiveId" clId="{2B8CC1CB-8157-4F78-8DEC-07FD51C1D7B2}" dt="2024-01-22T19:59:03.376" v="90"/>
          <ac:spMkLst>
            <pc:docMk/>
            <pc:sldMk cId="4076151815" sldId="1046"/>
            <ac:spMk id="3" creationId="{E39035D6-7B75-4CDD-BA98-97CE6551935D}"/>
          </ac:spMkLst>
        </pc:spChg>
        <pc:spChg chg="add del mod">
          <ac:chgData name="RUDRANSH ." userId="e0e4130daf493a2b" providerId="LiveId" clId="{2B8CC1CB-8157-4F78-8DEC-07FD51C1D7B2}" dt="2024-01-22T19:59:10.161" v="93"/>
          <ac:spMkLst>
            <pc:docMk/>
            <pc:sldMk cId="4076151815" sldId="1046"/>
            <ac:spMk id="4" creationId="{152E9F4E-6F3E-42BE-8112-4E71B3D4F406}"/>
          </ac:spMkLst>
        </pc:spChg>
        <pc:spChg chg="mod">
          <ac:chgData name="RUDRANSH ." userId="e0e4130daf493a2b" providerId="LiveId" clId="{2B8CC1CB-8157-4F78-8DEC-07FD51C1D7B2}" dt="2024-01-22T19:59:52.101" v="108" actId="1076"/>
          <ac:spMkLst>
            <pc:docMk/>
            <pc:sldMk cId="4076151815" sldId="1046"/>
            <ac:spMk id="7" creationId="{A1D9CDD7-EEC5-4661-84AF-2E04BA9F1B4C}"/>
          </ac:spMkLst>
        </pc:spChg>
        <pc:spChg chg="mod">
          <ac:chgData name="RUDRANSH ." userId="e0e4130daf493a2b" providerId="LiveId" clId="{2B8CC1CB-8157-4F78-8DEC-07FD51C1D7B2}" dt="2024-01-22T20:00:35.366" v="128" actId="20577"/>
          <ac:spMkLst>
            <pc:docMk/>
            <pc:sldMk cId="4076151815" sldId="1046"/>
            <ac:spMk id="9" creationId="{4EE7FD4F-B2D2-4B02-88B2-066C5C23876E}"/>
          </ac:spMkLst>
        </pc:spChg>
        <pc:spChg chg="mod">
          <ac:chgData name="RUDRANSH ." userId="e0e4130daf493a2b" providerId="LiveId" clId="{2B8CC1CB-8157-4F78-8DEC-07FD51C1D7B2}" dt="2024-01-22T19:59:26.333" v="94"/>
          <ac:spMkLst>
            <pc:docMk/>
            <pc:sldMk cId="4076151815" sldId="1046"/>
            <ac:spMk id="10" creationId="{77E160D1-5144-4B19-A8FC-69CC9A6D0A78}"/>
          </ac:spMkLst>
        </pc:spChg>
        <pc:spChg chg="mod">
          <ac:chgData name="RUDRANSH ." userId="e0e4130daf493a2b" providerId="LiveId" clId="{2B8CC1CB-8157-4F78-8DEC-07FD51C1D7B2}" dt="2024-01-22T19:59:26.333" v="94"/>
          <ac:spMkLst>
            <pc:docMk/>
            <pc:sldMk cId="4076151815" sldId="1046"/>
            <ac:spMk id="11" creationId="{EF3F3DAE-1E0C-4837-A7EB-04320E3B3BB2}"/>
          </ac:spMkLst>
        </pc:spChg>
        <pc:spChg chg="mod">
          <ac:chgData name="RUDRANSH ." userId="e0e4130daf493a2b" providerId="LiveId" clId="{2B8CC1CB-8157-4F78-8DEC-07FD51C1D7B2}" dt="2024-01-22T19:59:26.333" v="94"/>
          <ac:spMkLst>
            <pc:docMk/>
            <pc:sldMk cId="4076151815" sldId="1046"/>
            <ac:spMk id="12" creationId="{7841B624-39C1-4D58-904A-2DF2DCE2F934}"/>
          </ac:spMkLst>
        </pc:spChg>
        <pc:spChg chg="mod">
          <ac:chgData name="RUDRANSH ." userId="e0e4130daf493a2b" providerId="LiveId" clId="{2B8CC1CB-8157-4F78-8DEC-07FD51C1D7B2}" dt="2024-01-22T19:59:26.333" v="94"/>
          <ac:spMkLst>
            <pc:docMk/>
            <pc:sldMk cId="4076151815" sldId="1046"/>
            <ac:spMk id="13" creationId="{D04DB910-A160-45B8-8497-A80F9A506963}"/>
          </ac:spMkLst>
        </pc:spChg>
        <pc:spChg chg="del">
          <ac:chgData name="RUDRANSH ." userId="e0e4130daf493a2b" providerId="LiveId" clId="{2B8CC1CB-8157-4F78-8DEC-07FD51C1D7B2}" dt="2024-01-22T19:59:07.353" v="91" actId="478"/>
          <ac:spMkLst>
            <pc:docMk/>
            <pc:sldMk cId="4076151815" sldId="1046"/>
            <ac:spMk id="14" creationId="{C8D9BE56-AA87-4B63-9045-D8E5B4E2FC15}"/>
          </ac:spMkLst>
        </pc:spChg>
        <pc:spChg chg="mod">
          <ac:chgData name="RUDRANSH ." userId="e0e4130daf493a2b" providerId="LiveId" clId="{2B8CC1CB-8157-4F78-8DEC-07FD51C1D7B2}" dt="2024-01-22T19:59:26.333" v="94"/>
          <ac:spMkLst>
            <pc:docMk/>
            <pc:sldMk cId="4076151815" sldId="1046"/>
            <ac:spMk id="20" creationId="{F86B6FA4-7031-49C3-B1F4-3784F0C6FC86}"/>
          </ac:spMkLst>
        </pc:spChg>
        <pc:spChg chg="mod">
          <ac:chgData name="RUDRANSH ." userId="e0e4130daf493a2b" providerId="LiveId" clId="{2B8CC1CB-8157-4F78-8DEC-07FD51C1D7B2}" dt="2024-01-22T19:59:26.333" v="94"/>
          <ac:spMkLst>
            <pc:docMk/>
            <pc:sldMk cId="4076151815" sldId="1046"/>
            <ac:spMk id="21" creationId="{A582AA82-DE16-4FC5-9E66-F1BD1EB7B935}"/>
          </ac:spMkLst>
        </pc:spChg>
        <pc:spChg chg="mod">
          <ac:chgData name="RUDRANSH ." userId="e0e4130daf493a2b" providerId="LiveId" clId="{2B8CC1CB-8157-4F78-8DEC-07FD51C1D7B2}" dt="2024-01-22T19:59:26.333" v="94"/>
          <ac:spMkLst>
            <pc:docMk/>
            <pc:sldMk cId="4076151815" sldId="1046"/>
            <ac:spMk id="22" creationId="{9A216F64-2487-4BE8-B390-2EDFE2A01146}"/>
          </ac:spMkLst>
        </pc:spChg>
        <pc:spChg chg="mod">
          <ac:chgData name="RUDRANSH ." userId="e0e4130daf493a2b" providerId="LiveId" clId="{2B8CC1CB-8157-4F78-8DEC-07FD51C1D7B2}" dt="2024-01-22T19:59:26.333" v="94"/>
          <ac:spMkLst>
            <pc:docMk/>
            <pc:sldMk cId="4076151815" sldId="1046"/>
            <ac:spMk id="23" creationId="{6305D024-80B3-4199-8E1C-135FD624C49E}"/>
          </ac:spMkLst>
        </pc:spChg>
        <pc:spChg chg="mod">
          <ac:chgData name="RUDRANSH ." userId="e0e4130daf493a2b" providerId="LiveId" clId="{2B8CC1CB-8157-4F78-8DEC-07FD51C1D7B2}" dt="2024-01-22T19:59:26.333" v="94"/>
          <ac:spMkLst>
            <pc:docMk/>
            <pc:sldMk cId="4076151815" sldId="1046"/>
            <ac:spMk id="24" creationId="{958273EF-3B13-4A8E-9DFE-833125385A59}"/>
          </ac:spMkLst>
        </pc:spChg>
        <pc:spChg chg="mod">
          <ac:chgData name="RUDRANSH ." userId="e0e4130daf493a2b" providerId="LiveId" clId="{2B8CC1CB-8157-4F78-8DEC-07FD51C1D7B2}" dt="2024-01-22T19:59:26.333" v="94"/>
          <ac:spMkLst>
            <pc:docMk/>
            <pc:sldMk cId="4076151815" sldId="1046"/>
            <ac:spMk id="25" creationId="{191B1907-B16E-4A63-887A-74DC1556D6F2}"/>
          </ac:spMkLst>
        </pc:spChg>
        <pc:spChg chg="mod">
          <ac:chgData name="RUDRANSH ." userId="e0e4130daf493a2b" providerId="LiveId" clId="{2B8CC1CB-8157-4F78-8DEC-07FD51C1D7B2}" dt="2024-01-22T19:59:26.333" v="94"/>
          <ac:spMkLst>
            <pc:docMk/>
            <pc:sldMk cId="4076151815" sldId="1046"/>
            <ac:spMk id="26" creationId="{677A9741-57D2-472A-8B13-4B9B87F19DB4}"/>
          </ac:spMkLst>
        </pc:spChg>
        <pc:spChg chg="mod">
          <ac:chgData name="RUDRANSH ." userId="e0e4130daf493a2b" providerId="LiveId" clId="{2B8CC1CB-8157-4F78-8DEC-07FD51C1D7B2}" dt="2024-01-22T19:59:26.333" v="94"/>
          <ac:spMkLst>
            <pc:docMk/>
            <pc:sldMk cId="4076151815" sldId="1046"/>
            <ac:spMk id="27" creationId="{9E2FEEF2-243F-4B08-8EED-296EB553876E}"/>
          </ac:spMkLst>
        </pc:spChg>
        <pc:spChg chg="mod">
          <ac:chgData name="RUDRANSH ." userId="e0e4130daf493a2b" providerId="LiveId" clId="{2B8CC1CB-8157-4F78-8DEC-07FD51C1D7B2}" dt="2024-01-22T19:59:26.333" v="94"/>
          <ac:spMkLst>
            <pc:docMk/>
            <pc:sldMk cId="4076151815" sldId="1046"/>
            <ac:spMk id="28" creationId="{5E8515CC-1E1B-46BD-BF93-369B25B239A1}"/>
          </ac:spMkLst>
        </pc:spChg>
        <pc:spChg chg="mod">
          <ac:chgData name="RUDRANSH ." userId="e0e4130daf493a2b" providerId="LiveId" clId="{2B8CC1CB-8157-4F78-8DEC-07FD51C1D7B2}" dt="2024-01-22T19:59:26.333" v="94"/>
          <ac:spMkLst>
            <pc:docMk/>
            <pc:sldMk cId="4076151815" sldId="1046"/>
            <ac:spMk id="29" creationId="{495B290B-0099-470B-B2D0-1BB6363C0224}"/>
          </ac:spMkLst>
        </pc:spChg>
        <pc:spChg chg="mod">
          <ac:chgData name="RUDRANSH ." userId="e0e4130daf493a2b" providerId="LiveId" clId="{2B8CC1CB-8157-4F78-8DEC-07FD51C1D7B2}" dt="2024-01-22T19:59:26.333" v="94"/>
          <ac:spMkLst>
            <pc:docMk/>
            <pc:sldMk cId="4076151815" sldId="1046"/>
            <ac:spMk id="31" creationId="{2D0EC279-8204-4A33-B717-22DD394CBE52}"/>
          </ac:spMkLst>
        </pc:spChg>
        <pc:spChg chg="add del mod">
          <ac:chgData name="RUDRANSH ." userId="e0e4130daf493a2b" providerId="LiveId" clId="{2B8CC1CB-8157-4F78-8DEC-07FD51C1D7B2}" dt="2024-01-22T20:02:08.001" v="130"/>
          <ac:spMkLst>
            <pc:docMk/>
            <pc:sldMk cId="4076151815" sldId="1046"/>
            <ac:spMk id="32" creationId="{01D8D067-C179-4CFD-B5C0-A436734FD1C6}"/>
          </ac:spMkLst>
        </pc:spChg>
        <pc:spChg chg="add del mod">
          <ac:chgData name="RUDRANSH ." userId="e0e4130daf493a2b" providerId="LiveId" clId="{2B8CC1CB-8157-4F78-8DEC-07FD51C1D7B2}" dt="2024-01-22T20:02:13.786" v="133" actId="478"/>
          <ac:spMkLst>
            <pc:docMk/>
            <pc:sldMk cId="4076151815" sldId="1046"/>
            <ac:spMk id="33" creationId="{3FD6D75F-74A6-488B-AF0C-11766BB9B461}"/>
          </ac:spMkLst>
        </pc:spChg>
        <pc:grpChg chg="add del mod">
          <ac:chgData name="RUDRANSH ." userId="e0e4130daf493a2b" providerId="LiveId" clId="{2B8CC1CB-8157-4F78-8DEC-07FD51C1D7B2}" dt="2024-01-22T20:02:09.971" v="131" actId="478"/>
          <ac:grpSpMkLst>
            <pc:docMk/>
            <pc:sldMk cId="4076151815" sldId="1046"/>
            <ac:grpSpMk id="5" creationId="{B7325C59-0D2B-4302-821F-787C77D5320C}"/>
          </ac:grpSpMkLst>
        </pc:grpChg>
        <pc:grpChg chg="mod">
          <ac:chgData name="RUDRANSH ." userId="e0e4130daf493a2b" providerId="LiveId" clId="{2B8CC1CB-8157-4F78-8DEC-07FD51C1D7B2}" dt="2024-01-22T19:59:26.333" v="94"/>
          <ac:grpSpMkLst>
            <pc:docMk/>
            <pc:sldMk cId="4076151815" sldId="1046"/>
            <ac:grpSpMk id="6" creationId="{A26DE40A-1C77-4D55-B20C-C408F4A67D5D}"/>
          </ac:grpSpMkLst>
        </pc:grpChg>
        <pc:grpChg chg="mod">
          <ac:chgData name="RUDRANSH ." userId="e0e4130daf493a2b" providerId="LiveId" clId="{2B8CC1CB-8157-4F78-8DEC-07FD51C1D7B2}" dt="2024-01-22T19:59:26.333" v="94"/>
          <ac:grpSpMkLst>
            <pc:docMk/>
            <pc:sldMk cId="4076151815" sldId="1046"/>
            <ac:grpSpMk id="8" creationId="{1EB1DE04-2223-4A99-B757-835737373132}"/>
          </ac:grpSpMkLst>
        </pc:grpChg>
        <pc:grpChg chg="mod">
          <ac:chgData name="RUDRANSH ." userId="e0e4130daf493a2b" providerId="LiveId" clId="{2B8CC1CB-8157-4F78-8DEC-07FD51C1D7B2}" dt="2024-01-22T19:59:26.333" v="94"/>
          <ac:grpSpMkLst>
            <pc:docMk/>
            <pc:sldMk cId="4076151815" sldId="1046"/>
            <ac:grpSpMk id="15" creationId="{00D93056-8876-4630-B950-4CB3A9E29212}"/>
          </ac:grpSpMkLst>
        </pc:grpChg>
        <pc:grpChg chg="mod">
          <ac:chgData name="RUDRANSH ." userId="e0e4130daf493a2b" providerId="LiveId" clId="{2B8CC1CB-8157-4F78-8DEC-07FD51C1D7B2}" dt="2024-01-22T19:59:26.333" v="94"/>
          <ac:grpSpMkLst>
            <pc:docMk/>
            <pc:sldMk cId="4076151815" sldId="1046"/>
            <ac:grpSpMk id="16" creationId="{399C94F2-CF5B-440E-8774-5C009A8629A8}"/>
          </ac:grpSpMkLst>
        </pc:grpChg>
        <pc:grpChg chg="mod">
          <ac:chgData name="RUDRANSH ." userId="e0e4130daf493a2b" providerId="LiveId" clId="{2B8CC1CB-8157-4F78-8DEC-07FD51C1D7B2}" dt="2024-01-22T19:59:26.333" v="94"/>
          <ac:grpSpMkLst>
            <pc:docMk/>
            <pc:sldMk cId="4076151815" sldId="1046"/>
            <ac:grpSpMk id="17" creationId="{61792E94-4324-470F-8054-45C0092D2BF9}"/>
          </ac:grpSpMkLst>
        </pc:grpChg>
        <pc:grpChg chg="mod">
          <ac:chgData name="RUDRANSH ." userId="e0e4130daf493a2b" providerId="LiveId" clId="{2B8CC1CB-8157-4F78-8DEC-07FD51C1D7B2}" dt="2024-01-22T19:59:26.333" v="94"/>
          <ac:grpSpMkLst>
            <pc:docMk/>
            <pc:sldMk cId="4076151815" sldId="1046"/>
            <ac:grpSpMk id="18" creationId="{1E34C9E5-4C63-448A-9B0D-3404DB391480}"/>
          </ac:grpSpMkLst>
        </pc:grpChg>
        <pc:grpChg chg="mod">
          <ac:chgData name="RUDRANSH ." userId="e0e4130daf493a2b" providerId="LiveId" clId="{2B8CC1CB-8157-4F78-8DEC-07FD51C1D7B2}" dt="2024-01-22T19:59:26.333" v="94"/>
          <ac:grpSpMkLst>
            <pc:docMk/>
            <pc:sldMk cId="4076151815" sldId="1046"/>
            <ac:grpSpMk id="19" creationId="{389F7F81-3AD5-4226-9EEE-EB0A0805A92D}"/>
          </ac:grpSpMkLst>
        </pc:grpChg>
        <pc:picChg chg="mod">
          <ac:chgData name="RUDRANSH ." userId="e0e4130daf493a2b" providerId="LiveId" clId="{2B8CC1CB-8157-4F78-8DEC-07FD51C1D7B2}" dt="2024-01-22T19:59:26.333" v="94"/>
          <ac:picMkLst>
            <pc:docMk/>
            <pc:sldMk cId="4076151815" sldId="1046"/>
            <ac:picMk id="30" creationId="{5D1E6167-3746-4023-B550-B4387E7B301A}"/>
          </ac:picMkLst>
        </pc:picChg>
      </pc:sldChg>
      <pc:sldChg chg="del">
        <pc:chgData name="RUDRANSH ." userId="e0e4130daf493a2b" providerId="LiveId" clId="{2B8CC1CB-8157-4F78-8DEC-07FD51C1D7B2}" dt="2024-01-22T19:53:50.685" v="85" actId="47"/>
        <pc:sldMkLst>
          <pc:docMk/>
          <pc:sldMk cId="2646784741" sldId="1047"/>
        </pc:sldMkLst>
      </pc:sldChg>
      <pc:sldChg chg="addSp delSp modSp mod">
        <pc:chgData name="RUDRANSH ." userId="e0e4130daf493a2b" providerId="LiveId" clId="{2B8CC1CB-8157-4F78-8DEC-07FD51C1D7B2}" dt="2024-01-22T20:56:12.441" v="2107" actId="20577"/>
        <pc:sldMkLst>
          <pc:docMk/>
          <pc:sldMk cId="1081034125" sldId="1048"/>
        </pc:sldMkLst>
        <pc:spChg chg="add del">
          <ac:chgData name="RUDRANSH ." userId="e0e4130daf493a2b" providerId="LiveId" clId="{2B8CC1CB-8157-4F78-8DEC-07FD51C1D7B2}" dt="2024-01-22T20:52:05.881" v="2075"/>
          <ac:spMkLst>
            <pc:docMk/>
            <pc:sldMk cId="1081034125" sldId="1048"/>
            <ac:spMk id="2" creationId="{01078F3F-EBA8-4C0D-A561-9D1EFA622DCA}"/>
          </ac:spMkLst>
        </pc:spChg>
        <pc:spChg chg="add del">
          <ac:chgData name="RUDRANSH ." userId="e0e4130daf493a2b" providerId="LiveId" clId="{2B8CC1CB-8157-4F78-8DEC-07FD51C1D7B2}" dt="2024-01-22T20:52:22.461" v="2080"/>
          <ac:spMkLst>
            <pc:docMk/>
            <pc:sldMk cId="1081034125" sldId="1048"/>
            <ac:spMk id="3" creationId="{5AC14D16-7902-453F-AD10-54F70EEDCEA4}"/>
          </ac:spMkLst>
        </pc:spChg>
        <pc:spChg chg="mod">
          <ac:chgData name="RUDRANSH ." userId="e0e4130daf493a2b" providerId="LiveId" clId="{2B8CC1CB-8157-4F78-8DEC-07FD51C1D7B2}" dt="2024-01-22T20:56:12.441" v="2107" actId="20577"/>
          <ac:spMkLst>
            <pc:docMk/>
            <pc:sldMk cId="1081034125" sldId="1048"/>
            <ac:spMk id="9" creationId="{12EDCA40-1EB7-8216-9038-DB5A4D934849}"/>
          </ac:spMkLst>
        </pc:spChg>
        <pc:spChg chg="mod">
          <ac:chgData name="RUDRANSH ." userId="e0e4130daf493a2b" providerId="LiveId" clId="{2B8CC1CB-8157-4F78-8DEC-07FD51C1D7B2}" dt="2024-01-22T20:50:37.085" v="1816" actId="122"/>
          <ac:spMkLst>
            <pc:docMk/>
            <pc:sldMk cId="1081034125" sldId="1048"/>
            <ac:spMk id="12" creationId="{C36E46E6-4FFF-4AE6-B0D0-E53AB984E1A2}"/>
          </ac:spMkLst>
        </pc:spChg>
        <pc:grpChg chg="mod">
          <ac:chgData name="RUDRANSH ." userId="e0e4130daf493a2b" providerId="LiveId" clId="{2B8CC1CB-8157-4F78-8DEC-07FD51C1D7B2}" dt="2024-01-22T20:52:15.612" v="2078" actId="14100"/>
          <ac:grpSpMkLst>
            <pc:docMk/>
            <pc:sldMk cId="1081034125" sldId="1048"/>
            <ac:grpSpMk id="11" creationId="{08C86C06-C679-3DCB-E34A-BB1B81F15C43}"/>
          </ac:grpSpMkLst>
        </pc:grpChg>
      </pc:sldChg>
      <pc:sldChg chg="addSp delSp modSp add mod modAnim">
        <pc:chgData name="RUDRANSH ." userId="e0e4130daf493a2b" providerId="LiveId" clId="{2B8CC1CB-8157-4F78-8DEC-07FD51C1D7B2}" dt="2024-01-22T19:58:30.251" v="87"/>
        <pc:sldMkLst>
          <pc:docMk/>
          <pc:sldMk cId="2454900473" sldId="1049"/>
        </pc:sldMkLst>
        <pc:spChg chg="mod">
          <ac:chgData name="RUDRANSH ." userId="e0e4130daf493a2b" providerId="LiveId" clId="{2B8CC1CB-8157-4F78-8DEC-07FD51C1D7B2}" dt="2024-01-22T19:58:25.101" v="86"/>
          <ac:spMkLst>
            <pc:docMk/>
            <pc:sldMk cId="2454900473" sldId="1049"/>
            <ac:spMk id="7" creationId="{1AA0D7B0-05A0-47D0-9BF5-F0539C900067}"/>
          </ac:spMkLst>
        </pc:spChg>
        <pc:spChg chg="mod">
          <ac:chgData name="RUDRANSH ." userId="e0e4130daf493a2b" providerId="LiveId" clId="{2B8CC1CB-8157-4F78-8DEC-07FD51C1D7B2}" dt="2024-01-22T19:58:25.101" v="86"/>
          <ac:spMkLst>
            <pc:docMk/>
            <pc:sldMk cId="2454900473" sldId="1049"/>
            <ac:spMk id="9" creationId="{87FE57D4-98C4-45E9-953A-A584F358FC1C}"/>
          </ac:spMkLst>
        </pc:spChg>
        <pc:spChg chg="mod">
          <ac:chgData name="RUDRANSH ." userId="e0e4130daf493a2b" providerId="LiveId" clId="{2B8CC1CB-8157-4F78-8DEC-07FD51C1D7B2}" dt="2024-01-22T19:58:25.101" v="86"/>
          <ac:spMkLst>
            <pc:docMk/>
            <pc:sldMk cId="2454900473" sldId="1049"/>
            <ac:spMk id="10" creationId="{3F954A48-1603-4EEB-92D6-487B4CB87B24}"/>
          </ac:spMkLst>
        </pc:spChg>
        <pc:spChg chg="mod">
          <ac:chgData name="RUDRANSH ." userId="e0e4130daf493a2b" providerId="LiveId" clId="{2B8CC1CB-8157-4F78-8DEC-07FD51C1D7B2}" dt="2024-01-22T19:58:25.101" v="86"/>
          <ac:spMkLst>
            <pc:docMk/>
            <pc:sldMk cId="2454900473" sldId="1049"/>
            <ac:spMk id="11" creationId="{ABFFD56C-2CFD-4BB6-9647-3E9C62CFBF49}"/>
          </ac:spMkLst>
        </pc:spChg>
        <pc:spChg chg="mod">
          <ac:chgData name="RUDRANSH ." userId="e0e4130daf493a2b" providerId="LiveId" clId="{2B8CC1CB-8157-4F78-8DEC-07FD51C1D7B2}" dt="2024-01-22T19:58:25.101" v="86"/>
          <ac:spMkLst>
            <pc:docMk/>
            <pc:sldMk cId="2454900473" sldId="1049"/>
            <ac:spMk id="12" creationId="{97417E37-C6CB-4EDB-ABEA-A4753D262474}"/>
          </ac:spMkLst>
        </pc:spChg>
        <pc:spChg chg="mod">
          <ac:chgData name="RUDRANSH ." userId="e0e4130daf493a2b" providerId="LiveId" clId="{2B8CC1CB-8157-4F78-8DEC-07FD51C1D7B2}" dt="2024-01-22T19:58:25.101" v="86"/>
          <ac:spMkLst>
            <pc:docMk/>
            <pc:sldMk cId="2454900473" sldId="1049"/>
            <ac:spMk id="13" creationId="{5EA77766-8C64-42F8-8060-9262EFDDA50E}"/>
          </ac:spMkLst>
        </pc:spChg>
        <pc:spChg chg="mod">
          <ac:chgData name="RUDRANSH ." userId="e0e4130daf493a2b" providerId="LiveId" clId="{2B8CC1CB-8157-4F78-8DEC-07FD51C1D7B2}" dt="2024-01-22T19:53:29.581" v="79" actId="20577"/>
          <ac:spMkLst>
            <pc:docMk/>
            <pc:sldMk cId="2454900473" sldId="1049"/>
            <ac:spMk id="14" creationId="{C8D9BE56-AA87-4B63-9045-D8E5B4E2FC15}"/>
          </ac:spMkLst>
        </pc:spChg>
        <pc:spChg chg="mod">
          <ac:chgData name="RUDRANSH ." userId="e0e4130daf493a2b" providerId="LiveId" clId="{2B8CC1CB-8157-4F78-8DEC-07FD51C1D7B2}" dt="2024-01-22T19:58:25.101" v="86"/>
          <ac:spMkLst>
            <pc:docMk/>
            <pc:sldMk cId="2454900473" sldId="1049"/>
            <ac:spMk id="20" creationId="{EE5E8058-BDCF-4F0F-A9E1-7740669996E1}"/>
          </ac:spMkLst>
        </pc:spChg>
        <pc:spChg chg="mod">
          <ac:chgData name="RUDRANSH ." userId="e0e4130daf493a2b" providerId="LiveId" clId="{2B8CC1CB-8157-4F78-8DEC-07FD51C1D7B2}" dt="2024-01-22T19:58:25.101" v="86"/>
          <ac:spMkLst>
            <pc:docMk/>
            <pc:sldMk cId="2454900473" sldId="1049"/>
            <ac:spMk id="21" creationId="{590B5AFF-4B64-4D58-8FE2-4AEAEC61E0A8}"/>
          </ac:spMkLst>
        </pc:spChg>
        <pc:spChg chg="mod">
          <ac:chgData name="RUDRANSH ." userId="e0e4130daf493a2b" providerId="LiveId" clId="{2B8CC1CB-8157-4F78-8DEC-07FD51C1D7B2}" dt="2024-01-22T19:58:25.101" v="86"/>
          <ac:spMkLst>
            <pc:docMk/>
            <pc:sldMk cId="2454900473" sldId="1049"/>
            <ac:spMk id="22" creationId="{91C03A46-6421-4C12-A01F-D1A7164AD98F}"/>
          </ac:spMkLst>
        </pc:spChg>
        <pc:spChg chg="mod">
          <ac:chgData name="RUDRANSH ." userId="e0e4130daf493a2b" providerId="LiveId" clId="{2B8CC1CB-8157-4F78-8DEC-07FD51C1D7B2}" dt="2024-01-22T19:58:25.101" v="86"/>
          <ac:spMkLst>
            <pc:docMk/>
            <pc:sldMk cId="2454900473" sldId="1049"/>
            <ac:spMk id="23" creationId="{E745A4DD-F319-4A54-B9EB-216685919B54}"/>
          </ac:spMkLst>
        </pc:spChg>
        <pc:spChg chg="mod">
          <ac:chgData name="RUDRANSH ." userId="e0e4130daf493a2b" providerId="LiveId" clId="{2B8CC1CB-8157-4F78-8DEC-07FD51C1D7B2}" dt="2024-01-22T19:58:25.101" v="86"/>
          <ac:spMkLst>
            <pc:docMk/>
            <pc:sldMk cId="2454900473" sldId="1049"/>
            <ac:spMk id="24" creationId="{72B210C0-335F-4845-8F68-CC11CA1F4202}"/>
          </ac:spMkLst>
        </pc:spChg>
        <pc:spChg chg="mod">
          <ac:chgData name="RUDRANSH ." userId="e0e4130daf493a2b" providerId="LiveId" clId="{2B8CC1CB-8157-4F78-8DEC-07FD51C1D7B2}" dt="2024-01-22T19:58:25.101" v="86"/>
          <ac:spMkLst>
            <pc:docMk/>
            <pc:sldMk cId="2454900473" sldId="1049"/>
            <ac:spMk id="25" creationId="{01F5B0DA-7B27-4B66-A500-C91A7D500EC2}"/>
          </ac:spMkLst>
        </pc:spChg>
        <pc:spChg chg="mod">
          <ac:chgData name="RUDRANSH ." userId="e0e4130daf493a2b" providerId="LiveId" clId="{2B8CC1CB-8157-4F78-8DEC-07FD51C1D7B2}" dt="2024-01-22T19:58:25.101" v="86"/>
          <ac:spMkLst>
            <pc:docMk/>
            <pc:sldMk cId="2454900473" sldId="1049"/>
            <ac:spMk id="26" creationId="{3E674A82-3FBE-4385-85FF-F1FC3D26BE3F}"/>
          </ac:spMkLst>
        </pc:spChg>
        <pc:spChg chg="mod">
          <ac:chgData name="RUDRANSH ." userId="e0e4130daf493a2b" providerId="LiveId" clId="{2B8CC1CB-8157-4F78-8DEC-07FD51C1D7B2}" dt="2024-01-22T19:58:25.101" v="86"/>
          <ac:spMkLst>
            <pc:docMk/>
            <pc:sldMk cId="2454900473" sldId="1049"/>
            <ac:spMk id="27" creationId="{95D075ED-9F44-4ED4-935C-B9BF64FCD75A}"/>
          </ac:spMkLst>
        </pc:spChg>
        <pc:spChg chg="mod">
          <ac:chgData name="RUDRANSH ." userId="e0e4130daf493a2b" providerId="LiveId" clId="{2B8CC1CB-8157-4F78-8DEC-07FD51C1D7B2}" dt="2024-01-22T19:58:25.101" v="86"/>
          <ac:spMkLst>
            <pc:docMk/>
            <pc:sldMk cId="2454900473" sldId="1049"/>
            <ac:spMk id="28" creationId="{51AB7A30-A232-457C-94D9-29DDF3CAD4D7}"/>
          </ac:spMkLst>
        </pc:spChg>
        <pc:spChg chg="mod">
          <ac:chgData name="RUDRANSH ." userId="e0e4130daf493a2b" providerId="LiveId" clId="{2B8CC1CB-8157-4F78-8DEC-07FD51C1D7B2}" dt="2024-01-22T19:58:25.101" v="86"/>
          <ac:spMkLst>
            <pc:docMk/>
            <pc:sldMk cId="2454900473" sldId="1049"/>
            <ac:spMk id="29" creationId="{4F6460F6-F100-4EE1-8EB9-C7C7A9D21BD1}"/>
          </ac:spMkLst>
        </pc:spChg>
        <pc:spChg chg="mod">
          <ac:chgData name="RUDRANSH ." userId="e0e4130daf493a2b" providerId="LiveId" clId="{2B8CC1CB-8157-4F78-8DEC-07FD51C1D7B2}" dt="2024-01-22T19:58:25.101" v="86"/>
          <ac:spMkLst>
            <pc:docMk/>
            <pc:sldMk cId="2454900473" sldId="1049"/>
            <ac:spMk id="31" creationId="{A03604AB-204B-4047-A103-FB519E77E4D3}"/>
          </ac:spMkLst>
        </pc:spChg>
        <pc:grpChg chg="add del mod">
          <ac:chgData name="RUDRANSH ." userId="e0e4130daf493a2b" providerId="LiveId" clId="{2B8CC1CB-8157-4F78-8DEC-07FD51C1D7B2}" dt="2024-01-22T19:58:30.251" v="87"/>
          <ac:grpSpMkLst>
            <pc:docMk/>
            <pc:sldMk cId="2454900473" sldId="1049"/>
            <ac:grpSpMk id="5" creationId="{1228AE3A-D6D7-4109-854A-915347FC97B5}"/>
          </ac:grpSpMkLst>
        </pc:grpChg>
        <pc:grpChg chg="mod">
          <ac:chgData name="RUDRANSH ." userId="e0e4130daf493a2b" providerId="LiveId" clId="{2B8CC1CB-8157-4F78-8DEC-07FD51C1D7B2}" dt="2024-01-22T19:58:25.101" v="86"/>
          <ac:grpSpMkLst>
            <pc:docMk/>
            <pc:sldMk cId="2454900473" sldId="1049"/>
            <ac:grpSpMk id="6" creationId="{2198FCD8-19FA-4EBA-B953-B32EBB1126B5}"/>
          </ac:grpSpMkLst>
        </pc:grpChg>
        <pc:grpChg chg="mod">
          <ac:chgData name="RUDRANSH ." userId="e0e4130daf493a2b" providerId="LiveId" clId="{2B8CC1CB-8157-4F78-8DEC-07FD51C1D7B2}" dt="2024-01-22T19:58:25.101" v="86"/>
          <ac:grpSpMkLst>
            <pc:docMk/>
            <pc:sldMk cId="2454900473" sldId="1049"/>
            <ac:grpSpMk id="8" creationId="{A5F55BAA-A122-4252-9DE5-11DDEA348B99}"/>
          </ac:grpSpMkLst>
        </pc:grpChg>
        <pc:grpChg chg="mod">
          <ac:chgData name="RUDRANSH ." userId="e0e4130daf493a2b" providerId="LiveId" clId="{2B8CC1CB-8157-4F78-8DEC-07FD51C1D7B2}" dt="2024-01-22T19:58:25.101" v="86"/>
          <ac:grpSpMkLst>
            <pc:docMk/>
            <pc:sldMk cId="2454900473" sldId="1049"/>
            <ac:grpSpMk id="15" creationId="{20A50F4C-E7EF-4A98-83F7-C9C23788AE93}"/>
          </ac:grpSpMkLst>
        </pc:grpChg>
        <pc:grpChg chg="mod">
          <ac:chgData name="RUDRANSH ." userId="e0e4130daf493a2b" providerId="LiveId" clId="{2B8CC1CB-8157-4F78-8DEC-07FD51C1D7B2}" dt="2024-01-22T19:58:25.101" v="86"/>
          <ac:grpSpMkLst>
            <pc:docMk/>
            <pc:sldMk cId="2454900473" sldId="1049"/>
            <ac:grpSpMk id="16" creationId="{BB507821-C618-45F0-B5E5-C755E2C39437}"/>
          </ac:grpSpMkLst>
        </pc:grpChg>
        <pc:grpChg chg="mod">
          <ac:chgData name="RUDRANSH ." userId="e0e4130daf493a2b" providerId="LiveId" clId="{2B8CC1CB-8157-4F78-8DEC-07FD51C1D7B2}" dt="2024-01-22T19:58:25.101" v="86"/>
          <ac:grpSpMkLst>
            <pc:docMk/>
            <pc:sldMk cId="2454900473" sldId="1049"/>
            <ac:grpSpMk id="17" creationId="{1DDEBEC5-19C1-49F9-B6D7-FB8E6E43154D}"/>
          </ac:grpSpMkLst>
        </pc:grpChg>
        <pc:grpChg chg="mod">
          <ac:chgData name="RUDRANSH ." userId="e0e4130daf493a2b" providerId="LiveId" clId="{2B8CC1CB-8157-4F78-8DEC-07FD51C1D7B2}" dt="2024-01-22T19:58:25.101" v="86"/>
          <ac:grpSpMkLst>
            <pc:docMk/>
            <pc:sldMk cId="2454900473" sldId="1049"/>
            <ac:grpSpMk id="18" creationId="{3B42C135-997C-4818-BEF8-E7797A9FCAFD}"/>
          </ac:grpSpMkLst>
        </pc:grpChg>
        <pc:grpChg chg="mod">
          <ac:chgData name="RUDRANSH ." userId="e0e4130daf493a2b" providerId="LiveId" clId="{2B8CC1CB-8157-4F78-8DEC-07FD51C1D7B2}" dt="2024-01-22T19:58:25.101" v="86"/>
          <ac:grpSpMkLst>
            <pc:docMk/>
            <pc:sldMk cId="2454900473" sldId="1049"/>
            <ac:grpSpMk id="19" creationId="{94EEBFBD-88A5-4867-83BB-6FACE578631A}"/>
          </ac:grpSpMkLst>
        </pc:grpChg>
        <pc:picChg chg="add mod">
          <ac:chgData name="RUDRANSH ." userId="e0e4130daf493a2b" providerId="LiveId" clId="{2B8CC1CB-8157-4F78-8DEC-07FD51C1D7B2}" dt="2024-01-22T19:53:45.211" v="84" actId="1076"/>
          <ac:picMkLst>
            <pc:docMk/>
            <pc:sldMk cId="2454900473" sldId="1049"/>
            <ac:picMk id="3" creationId="{AEEA3580-B21B-4F41-9FB4-5114FB506985}"/>
          </ac:picMkLst>
        </pc:picChg>
        <pc:picChg chg="mod">
          <ac:chgData name="RUDRANSH ." userId="e0e4130daf493a2b" providerId="LiveId" clId="{2B8CC1CB-8157-4F78-8DEC-07FD51C1D7B2}" dt="2024-01-22T19:58:25.101" v="86"/>
          <ac:picMkLst>
            <pc:docMk/>
            <pc:sldMk cId="2454900473" sldId="1049"/>
            <ac:picMk id="30" creationId="{5C6EA25F-E082-4361-9E98-439709903CE3}"/>
          </ac:picMkLst>
        </pc:picChg>
      </pc:sldChg>
      <pc:sldChg chg="add">
        <pc:chgData name="RUDRANSH ." userId="e0e4130daf493a2b" providerId="LiveId" clId="{2B8CC1CB-8157-4F78-8DEC-07FD51C1D7B2}" dt="2024-01-22T19:58:34.351" v="88"/>
        <pc:sldMkLst>
          <pc:docMk/>
          <pc:sldMk cId="3099607233" sldId="1050"/>
        </pc:sldMkLst>
      </pc:sldChg>
      <pc:sldChg chg="addSp delSp modSp add modAnim">
        <pc:chgData name="RUDRANSH ." userId="e0e4130daf493a2b" providerId="LiveId" clId="{2B8CC1CB-8157-4F78-8DEC-07FD51C1D7B2}" dt="2024-01-22T20:50:04.156" v="1805" actId="6549"/>
        <pc:sldMkLst>
          <pc:docMk/>
          <pc:sldMk cId="868013542" sldId="1051"/>
        </pc:sldMkLst>
        <pc:spChg chg="mod">
          <ac:chgData name="RUDRANSH ." userId="e0e4130daf493a2b" providerId="LiveId" clId="{2B8CC1CB-8157-4F78-8DEC-07FD51C1D7B2}" dt="2024-01-22T20:44:48.201" v="1777" actId="20577"/>
          <ac:spMkLst>
            <pc:docMk/>
            <pc:sldMk cId="868013542" sldId="1051"/>
            <ac:spMk id="12" creationId="{C36E46E6-4FFF-4AE6-B0D0-E53AB984E1A2}"/>
          </ac:spMkLst>
        </pc:spChg>
        <pc:spChg chg="mod">
          <ac:chgData name="RUDRANSH ." userId="e0e4130daf493a2b" providerId="LiveId" clId="{2B8CC1CB-8157-4F78-8DEC-07FD51C1D7B2}" dt="2024-01-22T20:50:04.156" v="1805" actId="6549"/>
          <ac:spMkLst>
            <pc:docMk/>
            <pc:sldMk cId="868013542" sldId="1051"/>
            <ac:spMk id="18" creationId="{93861BB1-7804-4423-B005-2DF930BECA88}"/>
          </ac:spMkLst>
        </pc:spChg>
        <pc:picChg chg="del">
          <ac:chgData name="RUDRANSH ." userId="e0e4130daf493a2b" providerId="LiveId" clId="{2B8CC1CB-8157-4F78-8DEC-07FD51C1D7B2}" dt="2024-01-22T20:43:13.763" v="1746" actId="478"/>
          <ac:picMkLst>
            <pc:docMk/>
            <pc:sldMk cId="868013542" sldId="1051"/>
            <ac:picMk id="2054" creationId="{79E27BDB-3170-4D92-B789-DC245DF32B25}"/>
          </ac:picMkLst>
        </pc:picChg>
        <pc:picChg chg="del">
          <ac:chgData name="RUDRANSH ." userId="e0e4130daf493a2b" providerId="LiveId" clId="{2B8CC1CB-8157-4F78-8DEC-07FD51C1D7B2}" dt="2024-01-22T20:41:24.691" v="1732" actId="478"/>
          <ac:picMkLst>
            <pc:docMk/>
            <pc:sldMk cId="868013542" sldId="1051"/>
            <ac:picMk id="2056" creationId="{E8393B1E-2167-42D0-BE79-4E24E7A406DB}"/>
          </ac:picMkLst>
        </pc:picChg>
        <pc:picChg chg="add mod">
          <ac:chgData name="RUDRANSH ." userId="e0e4130daf493a2b" providerId="LiveId" clId="{2B8CC1CB-8157-4F78-8DEC-07FD51C1D7B2}" dt="2024-01-22T20:42:28.146" v="1745" actId="14100"/>
          <ac:picMkLst>
            <pc:docMk/>
            <pc:sldMk cId="868013542" sldId="1051"/>
            <ac:picMk id="3074" creationId="{0CB90111-D295-40D4-A534-57F224E1DEF0}"/>
          </ac:picMkLst>
        </pc:picChg>
        <pc:picChg chg="add mod">
          <ac:chgData name="RUDRANSH ." userId="e0e4130daf493a2b" providerId="LiveId" clId="{2B8CC1CB-8157-4F78-8DEC-07FD51C1D7B2}" dt="2024-01-22T20:43:33.841" v="1752" actId="14100"/>
          <ac:picMkLst>
            <pc:docMk/>
            <pc:sldMk cId="868013542" sldId="1051"/>
            <ac:picMk id="3076" creationId="{71029DB6-5B28-400D-9F39-206F18336A56}"/>
          </ac:picMkLst>
        </pc:picChg>
      </pc:sldChg>
      <pc:sldChg chg="add del">
        <pc:chgData name="RUDRANSH ." userId="e0e4130daf493a2b" providerId="LiveId" clId="{2B8CC1CB-8157-4F78-8DEC-07FD51C1D7B2}" dt="2024-01-22T20:12:40.107" v="1175"/>
        <pc:sldMkLst>
          <pc:docMk/>
          <pc:sldMk cId="2314559042" sldId="1051"/>
        </pc:sldMkLst>
      </pc:sldChg>
      <pc:sldChg chg="add">
        <pc:chgData name="RUDRANSH ." userId="e0e4130daf493a2b" providerId="LiveId" clId="{2B8CC1CB-8157-4F78-8DEC-07FD51C1D7B2}" dt="2024-01-23T07:15:13.662" v="2113"/>
        <pc:sldMkLst>
          <pc:docMk/>
          <pc:sldMk cId="1415926912" sldId="10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F3760-D4A0-48A7-8B6B-62455D1C498E}"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551EA-5AE0-4517-B831-71E949281C69}" type="slidenum">
              <a:rPr lang="en-US" smtClean="0"/>
              <a:t>‹#›</a:t>
            </a:fld>
            <a:endParaRPr lang="en-US"/>
          </a:p>
        </p:txBody>
      </p:sp>
    </p:spTree>
    <p:extLst>
      <p:ext uri="{BB962C8B-B14F-4D97-AF65-F5344CB8AC3E}">
        <p14:creationId xmlns:p14="http://schemas.microsoft.com/office/powerpoint/2010/main" val="368634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551EA-5AE0-4517-B831-71E949281C69}" type="slidenum">
              <a:rPr lang="en-US" smtClean="0"/>
              <a:t>7</a:t>
            </a:fld>
            <a:endParaRPr lang="en-US"/>
          </a:p>
        </p:txBody>
      </p:sp>
    </p:spTree>
    <p:extLst>
      <p:ext uri="{BB962C8B-B14F-4D97-AF65-F5344CB8AC3E}">
        <p14:creationId xmlns:p14="http://schemas.microsoft.com/office/powerpoint/2010/main" val="109018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9816-DDED-C39C-A826-3AAA51C4C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533B5-B231-1442-53D8-503CE699E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E96E04-8367-B78E-B572-F8E716791933}"/>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5" name="Footer Placeholder 4">
            <a:extLst>
              <a:ext uri="{FF2B5EF4-FFF2-40B4-BE49-F238E27FC236}">
                <a16:creationId xmlns:a16="http://schemas.microsoft.com/office/drawing/2014/main" id="{CF9D8D24-A30C-4FA0-7742-351811ACF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83D8D-7119-E0A2-F6D3-E0198934415A}"/>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343671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4864-5733-9163-338A-EB85E3638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A7016-F506-D1D8-5302-86627D5BC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33434-F037-6D6B-3800-A2C9153F4EA6}"/>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5" name="Footer Placeholder 4">
            <a:extLst>
              <a:ext uri="{FF2B5EF4-FFF2-40B4-BE49-F238E27FC236}">
                <a16:creationId xmlns:a16="http://schemas.microsoft.com/office/drawing/2014/main" id="{24BF2BF4-FDD3-76BB-078B-24AB3C918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34FF6-1547-AC33-1B50-A5234B852793}"/>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406083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A38AA-8E83-0DCA-1F05-D4303FBDC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007AFB-23CF-EFD4-24AF-91E76979D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89C12-058E-58E2-848F-3EA4904FB6D8}"/>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5" name="Footer Placeholder 4">
            <a:extLst>
              <a:ext uri="{FF2B5EF4-FFF2-40B4-BE49-F238E27FC236}">
                <a16:creationId xmlns:a16="http://schemas.microsoft.com/office/drawing/2014/main" id="{FDFCF181-51D9-FF8D-1D18-4131CDEB2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7367B-254B-EF59-A96B-3EEBCF0D2280}"/>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365379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DDAC-2986-6065-E454-191ED7FD9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0BA65-E37B-A9CF-E48E-F66C88853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3CD9A-D9E4-D046-FE76-54E2D12E174A}"/>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5" name="Footer Placeholder 4">
            <a:extLst>
              <a:ext uri="{FF2B5EF4-FFF2-40B4-BE49-F238E27FC236}">
                <a16:creationId xmlns:a16="http://schemas.microsoft.com/office/drawing/2014/main" id="{CD847F64-B6C5-D2FC-7438-3CF44856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C8707-C26A-37E8-2875-BA296D251419}"/>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129847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2888-6102-B5C4-453A-13CA6B256D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B056D8-D9C6-11E4-8BCC-32F166BCA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8571E1-957C-AD19-3619-500505AEE7F2}"/>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5" name="Footer Placeholder 4">
            <a:extLst>
              <a:ext uri="{FF2B5EF4-FFF2-40B4-BE49-F238E27FC236}">
                <a16:creationId xmlns:a16="http://schemas.microsoft.com/office/drawing/2014/main" id="{E9D370BB-7587-4F51-43DD-63A5A047A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F30F3-FC0E-4290-B8CC-36CC6DAE0F5E}"/>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257826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D97-9508-93BC-A4CC-4A739A2E9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0141B-395A-A322-0B56-B1A1DE647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D2275-FB22-9199-7A00-0DB9E8898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933C9E-39F2-00A6-E72A-DE81849FB1B2}"/>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6" name="Footer Placeholder 5">
            <a:extLst>
              <a:ext uri="{FF2B5EF4-FFF2-40B4-BE49-F238E27FC236}">
                <a16:creationId xmlns:a16="http://schemas.microsoft.com/office/drawing/2014/main" id="{65B1CB11-1C38-A6E6-6066-92CC1007C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FD302-8046-720A-5E0F-35E7C32A0D7C}"/>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1503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D1BE-53A5-5C78-8D38-C36F0D8D9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8E06B-7569-36EA-1943-F1ECC5B94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38CECD-86B5-5DA7-84F6-1BFBD89933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888C4D-39FE-5368-E6F5-16E314E81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87ACFC-0B16-0C91-AA64-1413BCB7C3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5A68-46A2-8E66-F549-EA69717C3ADB}"/>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8" name="Footer Placeholder 7">
            <a:extLst>
              <a:ext uri="{FF2B5EF4-FFF2-40B4-BE49-F238E27FC236}">
                <a16:creationId xmlns:a16="http://schemas.microsoft.com/office/drawing/2014/main" id="{C6234A81-5157-8385-C3A8-1A060BDF44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18BEA6-5A5D-2A78-547A-DF8A5B0AA58A}"/>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428020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D651-4EE8-E63A-5193-FFFA90A38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63C26-B7E5-149C-28F9-BE16F186DC2F}"/>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4" name="Footer Placeholder 3">
            <a:extLst>
              <a:ext uri="{FF2B5EF4-FFF2-40B4-BE49-F238E27FC236}">
                <a16:creationId xmlns:a16="http://schemas.microsoft.com/office/drawing/2014/main" id="{33FBF4C6-AB66-EF91-B6BD-1625409853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605883-F558-E70F-44E2-5A7CD6A2D91D}"/>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112688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9AA2D-BCD4-B9DD-83D6-D6D68668C507}"/>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3" name="Footer Placeholder 2">
            <a:extLst>
              <a:ext uri="{FF2B5EF4-FFF2-40B4-BE49-F238E27FC236}">
                <a16:creationId xmlns:a16="http://schemas.microsoft.com/office/drawing/2014/main" id="{6CA303C9-99FA-535F-034F-355CEEBD0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40CFC-50F0-0143-CFA6-9A27F6FC7C98}"/>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389111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D76E-93C7-142D-90A2-C3A64EC2D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2517E-68B1-813F-27DB-679A5B9FD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AA9FF6-F252-8A38-B8E3-9595DC8B0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F7B1E-5979-2914-BFA5-4F4A0ABADCB7}"/>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6" name="Footer Placeholder 5">
            <a:extLst>
              <a:ext uri="{FF2B5EF4-FFF2-40B4-BE49-F238E27FC236}">
                <a16:creationId xmlns:a16="http://schemas.microsoft.com/office/drawing/2014/main" id="{2FCE298C-2B49-FEB8-749B-49F32E0BA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823B5-F9ED-9C73-1BA9-6BD500C7FF31}"/>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90542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84DC-CCA9-8216-7A30-227352A72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614998-FF68-6EB3-89DA-DE9BC0853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72240-4783-9514-EBFF-0CAA946D9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98467-7AEC-293C-D281-9028F1998F51}"/>
              </a:ext>
            </a:extLst>
          </p:cNvPr>
          <p:cNvSpPr>
            <a:spLocks noGrp="1"/>
          </p:cNvSpPr>
          <p:nvPr>
            <p:ph type="dt" sz="half" idx="10"/>
          </p:nvPr>
        </p:nvSpPr>
        <p:spPr/>
        <p:txBody>
          <a:bodyPr/>
          <a:lstStyle/>
          <a:p>
            <a:fld id="{0C935B0E-7A3D-43E9-ADCB-D1ED3B374CA8}" type="datetimeFigureOut">
              <a:rPr lang="en-US" smtClean="0"/>
              <a:t>1/23/2024</a:t>
            </a:fld>
            <a:endParaRPr lang="en-US"/>
          </a:p>
        </p:txBody>
      </p:sp>
      <p:sp>
        <p:nvSpPr>
          <p:cNvPr id="6" name="Footer Placeholder 5">
            <a:extLst>
              <a:ext uri="{FF2B5EF4-FFF2-40B4-BE49-F238E27FC236}">
                <a16:creationId xmlns:a16="http://schemas.microsoft.com/office/drawing/2014/main" id="{3FF1A5B8-5A89-9A82-C2F2-B0D3DAF99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DF48F-86E7-BBDF-C976-DCB1113F1CFF}"/>
              </a:ext>
            </a:extLst>
          </p:cNvPr>
          <p:cNvSpPr>
            <a:spLocks noGrp="1"/>
          </p:cNvSpPr>
          <p:nvPr>
            <p:ph type="sldNum" sz="quarter" idx="12"/>
          </p:nvPr>
        </p:nvSpPr>
        <p:spPr/>
        <p:txBody>
          <a:bodyPr/>
          <a:lstStyle/>
          <a:p>
            <a:fld id="{C0E53C0B-9E33-4872-99C4-89426A456317}" type="slidenum">
              <a:rPr lang="en-US" smtClean="0"/>
              <a:t>‹#›</a:t>
            </a:fld>
            <a:endParaRPr lang="en-US"/>
          </a:p>
        </p:txBody>
      </p:sp>
    </p:spTree>
    <p:extLst>
      <p:ext uri="{BB962C8B-B14F-4D97-AF65-F5344CB8AC3E}">
        <p14:creationId xmlns:p14="http://schemas.microsoft.com/office/powerpoint/2010/main" val="77674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73DC1-BF2F-0012-646A-4F920825D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CF28D-D723-9164-8610-00F0243B1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D942-8800-261F-849D-5655D8341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35B0E-7A3D-43E9-ADCB-D1ED3B374CA8}" type="datetimeFigureOut">
              <a:rPr lang="en-US" smtClean="0"/>
              <a:t>1/23/2024</a:t>
            </a:fld>
            <a:endParaRPr lang="en-US"/>
          </a:p>
        </p:txBody>
      </p:sp>
      <p:sp>
        <p:nvSpPr>
          <p:cNvPr id="5" name="Footer Placeholder 4">
            <a:extLst>
              <a:ext uri="{FF2B5EF4-FFF2-40B4-BE49-F238E27FC236}">
                <a16:creationId xmlns:a16="http://schemas.microsoft.com/office/drawing/2014/main" id="{6735A521-CFB2-2391-0D2E-16CD706BB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52A412-30B3-E835-2DB1-6FE43EB04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53C0B-9E33-4872-99C4-89426A456317}" type="slidenum">
              <a:rPr lang="en-US" smtClean="0"/>
              <a:t>‹#›</a:t>
            </a:fld>
            <a:endParaRPr lang="en-US"/>
          </a:p>
        </p:txBody>
      </p:sp>
    </p:spTree>
    <p:extLst>
      <p:ext uri="{BB962C8B-B14F-4D97-AF65-F5344CB8AC3E}">
        <p14:creationId xmlns:p14="http://schemas.microsoft.com/office/powerpoint/2010/main" val="3288078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st smart motorcycle helmets to smarten up your ride">
            <a:extLst>
              <a:ext uri="{FF2B5EF4-FFF2-40B4-BE49-F238E27FC236}">
                <a16:creationId xmlns:a16="http://schemas.microsoft.com/office/drawing/2014/main" id="{BECE87FB-5554-B417-773A-AA056E612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81B6FDEE-432A-DB3F-0BF7-33A885DECCB9}"/>
              </a:ext>
            </a:extLst>
          </p:cNvPr>
          <p:cNvGrpSpPr/>
          <p:nvPr/>
        </p:nvGrpSpPr>
        <p:grpSpPr>
          <a:xfrm>
            <a:off x="1930400" y="2137423"/>
            <a:ext cx="8331200" cy="757886"/>
            <a:chOff x="1616514" y="2999039"/>
            <a:chExt cx="8991886" cy="817988"/>
          </a:xfrm>
          <a:solidFill>
            <a:schemeClr val="bg1">
              <a:alpha val="22000"/>
            </a:schemeClr>
          </a:solidFill>
        </p:grpSpPr>
        <p:sp>
          <p:nvSpPr>
            <p:cNvPr id="30" name="TextBox 29">
              <a:extLst>
                <a:ext uri="{FF2B5EF4-FFF2-40B4-BE49-F238E27FC236}">
                  <a16:creationId xmlns:a16="http://schemas.microsoft.com/office/drawing/2014/main" id="{228F22D5-93F7-E3FB-2E05-7D13295AA310}"/>
                </a:ext>
              </a:extLst>
            </p:cNvPr>
            <p:cNvSpPr txBox="1"/>
            <p:nvPr/>
          </p:nvSpPr>
          <p:spPr>
            <a:xfrm>
              <a:off x="3325652" y="2999039"/>
              <a:ext cx="735521" cy="800157"/>
            </a:xfrm>
            <a:custGeom>
              <a:avLst/>
              <a:gdLst/>
              <a:ahLst/>
              <a:cxnLst/>
              <a:rect l="l" t="t" r="r" b="b"/>
              <a:pathLst>
                <a:path w="735521" h="800157">
                  <a:moveTo>
                    <a:pt x="324298" y="0"/>
                  </a:moveTo>
                  <a:lnTo>
                    <a:pt x="402307" y="0"/>
                  </a:lnTo>
                  <a:lnTo>
                    <a:pt x="639680" y="607362"/>
                  </a:lnTo>
                  <a:cubicBezTo>
                    <a:pt x="644137" y="618506"/>
                    <a:pt x="650081" y="635408"/>
                    <a:pt x="657511" y="658068"/>
                  </a:cubicBezTo>
                  <a:cubicBezTo>
                    <a:pt x="664940" y="680728"/>
                    <a:pt x="669398" y="700602"/>
                    <a:pt x="670884" y="717690"/>
                  </a:cubicBezTo>
                  <a:cubicBezTo>
                    <a:pt x="683514" y="716204"/>
                    <a:pt x="695587" y="715275"/>
                    <a:pt x="707103" y="714904"/>
                  </a:cubicBezTo>
                  <a:cubicBezTo>
                    <a:pt x="718619" y="714532"/>
                    <a:pt x="728091" y="714346"/>
                    <a:pt x="735521" y="714346"/>
                  </a:cubicBezTo>
                  <a:lnTo>
                    <a:pt x="735521" y="800157"/>
                  </a:lnTo>
                  <a:lnTo>
                    <a:pt x="435740" y="800157"/>
                  </a:lnTo>
                  <a:lnTo>
                    <a:pt x="435740" y="726605"/>
                  </a:lnTo>
                  <a:cubicBezTo>
                    <a:pt x="466201" y="726605"/>
                    <a:pt x="483289" y="717132"/>
                    <a:pt x="487004" y="698187"/>
                  </a:cubicBezTo>
                  <a:cubicBezTo>
                    <a:pt x="490718" y="679242"/>
                    <a:pt x="487375" y="656025"/>
                    <a:pt x="476974" y="628536"/>
                  </a:cubicBezTo>
                  <a:lnTo>
                    <a:pt x="454685" y="567242"/>
                  </a:lnTo>
                  <a:lnTo>
                    <a:pt x="212855" y="571700"/>
                  </a:lnTo>
                  <a:lnTo>
                    <a:pt x="195024" y="624078"/>
                  </a:lnTo>
                  <a:cubicBezTo>
                    <a:pt x="191310" y="633736"/>
                    <a:pt x="185923" y="648038"/>
                    <a:pt x="178865" y="666983"/>
                  </a:cubicBezTo>
                  <a:cubicBezTo>
                    <a:pt x="171807" y="685929"/>
                    <a:pt x="165306" y="701716"/>
                    <a:pt x="159363" y="714346"/>
                  </a:cubicBezTo>
                  <a:cubicBezTo>
                    <a:pt x="171250" y="712861"/>
                    <a:pt x="185552" y="711932"/>
                    <a:pt x="202268" y="711560"/>
                  </a:cubicBezTo>
                  <a:cubicBezTo>
                    <a:pt x="218984" y="711189"/>
                    <a:pt x="231057" y="711003"/>
                    <a:pt x="238487" y="711003"/>
                  </a:cubicBezTo>
                  <a:lnTo>
                    <a:pt x="238487" y="800157"/>
                  </a:lnTo>
                  <a:lnTo>
                    <a:pt x="0" y="800157"/>
                  </a:lnTo>
                  <a:lnTo>
                    <a:pt x="0" y="723262"/>
                  </a:lnTo>
                  <a:cubicBezTo>
                    <a:pt x="20803" y="723262"/>
                    <a:pt x="37519" y="717318"/>
                    <a:pt x="50149" y="705431"/>
                  </a:cubicBezTo>
                  <a:cubicBezTo>
                    <a:pt x="62779" y="693544"/>
                    <a:pt x="73366" y="677942"/>
                    <a:pt x="81910" y="658625"/>
                  </a:cubicBezTo>
                  <a:cubicBezTo>
                    <a:pt x="90454" y="639309"/>
                    <a:pt x="98812" y="618506"/>
                    <a:pt x="106985" y="596217"/>
                  </a:cubicBezTo>
                  <a:lnTo>
                    <a:pt x="324298" y="0"/>
                  </a:lnTo>
                  <a:close/>
                  <a:moveTo>
                    <a:pt x="332099" y="196139"/>
                  </a:moveTo>
                  <a:cubicBezTo>
                    <a:pt x="329127" y="208769"/>
                    <a:pt x="324669" y="227714"/>
                    <a:pt x="318725" y="252974"/>
                  </a:cubicBezTo>
                  <a:cubicBezTo>
                    <a:pt x="312782" y="278235"/>
                    <a:pt x="303495" y="308324"/>
                    <a:pt x="290865" y="343243"/>
                  </a:cubicBezTo>
                  <a:lnTo>
                    <a:pt x="240716" y="488118"/>
                  </a:lnTo>
                  <a:lnTo>
                    <a:pt x="426825" y="488118"/>
                  </a:lnTo>
                  <a:lnTo>
                    <a:pt x="375561" y="348815"/>
                  </a:lnTo>
                  <a:cubicBezTo>
                    <a:pt x="365903" y="322069"/>
                    <a:pt x="357359" y="295137"/>
                    <a:pt x="349929" y="268019"/>
                  </a:cubicBezTo>
                  <a:cubicBezTo>
                    <a:pt x="342500" y="240902"/>
                    <a:pt x="336928" y="216941"/>
                    <a:pt x="333213" y="196139"/>
                  </a:cubicBezTo>
                  <a:lnTo>
                    <a:pt x="332099" y="19613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1" name="TextBox 30">
              <a:extLst>
                <a:ext uri="{FF2B5EF4-FFF2-40B4-BE49-F238E27FC236}">
                  <a16:creationId xmlns:a16="http://schemas.microsoft.com/office/drawing/2014/main" id="{76E7C175-2E15-0A4B-9F82-92D2ED847E75}"/>
                </a:ext>
              </a:extLst>
            </p:cNvPr>
            <p:cNvSpPr txBox="1"/>
            <p:nvPr/>
          </p:nvSpPr>
          <p:spPr>
            <a:xfrm>
              <a:off x="1616514" y="3001268"/>
              <a:ext cx="579502" cy="815759"/>
            </a:xfrm>
            <a:custGeom>
              <a:avLst/>
              <a:gdLst/>
              <a:ahLst/>
              <a:cxnLst/>
              <a:rect l="l" t="t" r="r" b="b"/>
              <a:pathLst>
                <a:path w="579502" h="815759">
                  <a:moveTo>
                    <a:pt x="260776" y="0"/>
                  </a:moveTo>
                  <a:cubicBezTo>
                    <a:pt x="290494" y="0"/>
                    <a:pt x="322998" y="4458"/>
                    <a:pt x="358288" y="13373"/>
                  </a:cubicBezTo>
                  <a:cubicBezTo>
                    <a:pt x="393578" y="22288"/>
                    <a:pt x="423854" y="35661"/>
                    <a:pt x="449114" y="53492"/>
                  </a:cubicBezTo>
                  <a:lnTo>
                    <a:pt x="444656" y="7801"/>
                  </a:lnTo>
                  <a:lnTo>
                    <a:pt x="531581" y="7801"/>
                  </a:lnTo>
                  <a:lnTo>
                    <a:pt x="531581" y="267462"/>
                  </a:lnTo>
                  <a:lnTo>
                    <a:pt x="458029" y="267462"/>
                  </a:lnTo>
                  <a:cubicBezTo>
                    <a:pt x="448371" y="205797"/>
                    <a:pt x="426825" y="158991"/>
                    <a:pt x="393393" y="127044"/>
                  </a:cubicBezTo>
                  <a:cubicBezTo>
                    <a:pt x="359960" y="95097"/>
                    <a:pt x="317240" y="79495"/>
                    <a:pt x="265234" y="80238"/>
                  </a:cubicBezTo>
                  <a:cubicBezTo>
                    <a:pt x="233287" y="80238"/>
                    <a:pt x="205240" y="89154"/>
                    <a:pt x="181095" y="106985"/>
                  </a:cubicBezTo>
                  <a:cubicBezTo>
                    <a:pt x="156949" y="124815"/>
                    <a:pt x="144876" y="147847"/>
                    <a:pt x="144876" y="176079"/>
                  </a:cubicBezTo>
                  <a:cubicBezTo>
                    <a:pt x="144876" y="210255"/>
                    <a:pt x="159735" y="238487"/>
                    <a:pt x="189453" y="260775"/>
                  </a:cubicBezTo>
                  <a:cubicBezTo>
                    <a:pt x="219171" y="283064"/>
                    <a:pt x="264491" y="306838"/>
                    <a:pt x="325413" y="332099"/>
                  </a:cubicBezTo>
                  <a:cubicBezTo>
                    <a:pt x="353645" y="343243"/>
                    <a:pt x="382620" y="356244"/>
                    <a:pt x="412338" y="371103"/>
                  </a:cubicBezTo>
                  <a:cubicBezTo>
                    <a:pt x="442056" y="385962"/>
                    <a:pt x="469545" y="403607"/>
                    <a:pt x="494805" y="424039"/>
                  </a:cubicBezTo>
                  <a:cubicBezTo>
                    <a:pt x="520065" y="444470"/>
                    <a:pt x="540497" y="468244"/>
                    <a:pt x="556099" y="495362"/>
                  </a:cubicBezTo>
                  <a:cubicBezTo>
                    <a:pt x="571701" y="522479"/>
                    <a:pt x="579502" y="554241"/>
                    <a:pt x="579502" y="590645"/>
                  </a:cubicBezTo>
                  <a:cubicBezTo>
                    <a:pt x="579502" y="634479"/>
                    <a:pt x="567614" y="673484"/>
                    <a:pt x="543840" y="707660"/>
                  </a:cubicBezTo>
                  <a:cubicBezTo>
                    <a:pt x="520065" y="741835"/>
                    <a:pt x="486818" y="768396"/>
                    <a:pt x="444099" y="787341"/>
                  </a:cubicBezTo>
                  <a:cubicBezTo>
                    <a:pt x="401379" y="806286"/>
                    <a:pt x="351416" y="815759"/>
                    <a:pt x="294209" y="815759"/>
                  </a:cubicBezTo>
                  <a:cubicBezTo>
                    <a:pt x="264491" y="815759"/>
                    <a:pt x="232358" y="811116"/>
                    <a:pt x="197811" y="801829"/>
                  </a:cubicBezTo>
                  <a:cubicBezTo>
                    <a:pt x="163264" y="792542"/>
                    <a:pt x="130760" y="778983"/>
                    <a:pt x="100299" y="761152"/>
                  </a:cubicBezTo>
                  <a:lnTo>
                    <a:pt x="103642" y="807958"/>
                  </a:lnTo>
                  <a:lnTo>
                    <a:pt x="17831" y="807958"/>
                  </a:lnTo>
                  <a:lnTo>
                    <a:pt x="17831" y="547183"/>
                  </a:lnTo>
                  <a:lnTo>
                    <a:pt x="91383" y="547183"/>
                  </a:lnTo>
                  <a:cubicBezTo>
                    <a:pt x="101785" y="609590"/>
                    <a:pt x="125745" y="656582"/>
                    <a:pt x="163264" y="688157"/>
                  </a:cubicBezTo>
                  <a:cubicBezTo>
                    <a:pt x="200783" y="719733"/>
                    <a:pt x="245545" y="735520"/>
                    <a:pt x="297552" y="735520"/>
                  </a:cubicBezTo>
                  <a:cubicBezTo>
                    <a:pt x="336928" y="735520"/>
                    <a:pt x="369061" y="725119"/>
                    <a:pt x="393950" y="704316"/>
                  </a:cubicBezTo>
                  <a:cubicBezTo>
                    <a:pt x="418838" y="683514"/>
                    <a:pt x="431283" y="658996"/>
                    <a:pt x="431283" y="630764"/>
                  </a:cubicBezTo>
                  <a:cubicBezTo>
                    <a:pt x="431283" y="604761"/>
                    <a:pt x="422182" y="583216"/>
                    <a:pt x="403980" y="566128"/>
                  </a:cubicBezTo>
                  <a:cubicBezTo>
                    <a:pt x="385777" y="549040"/>
                    <a:pt x="363117" y="534552"/>
                    <a:pt x="336000" y="522665"/>
                  </a:cubicBezTo>
                  <a:cubicBezTo>
                    <a:pt x="308882" y="510778"/>
                    <a:pt x="281207" y="499262"/>
                    <a:pt x="252975" y="488118"/>
                  </a:cubicBezTo>
                  <a:cubicBezTo>
                    <a:pt x="205426" y="468801"/>
                    <a:pt x="162521" y="447070"/>
                    <a:pt x="124259" y="422924"/>
                  </a:cubicBezTo>
                  <a:cubicBezTo>
                    <a:pt x="85997" y="398778"/>
                    <a:pt x="55722" y="369803"/>
                    <a:pt x="33433" y="335999"/>
                  </a:cubicBezTo>
                  <a:cubicBezTo>
                    <a:pt x="11145" y="302195"/>
                    <a:pt x="0" y="261147"/>
                    <a:pt x="0" y="212855"/>
                  </a:cubicBezTo>
                  <a:cubicBezTo>
                    <a:pt x="0" y="189824"/>
                    <a:pt x="4458" y="165863"/>
                    <a:pt x="13374" y="140975"/>
                  </a:cubicBezTo>
                  <a:cubicBezTo>
                    <a:pt x="22289" y="116086"/>
                    <a:pt x="36776" y="93054"/>
                    <a:pt x="56836" y="71880"/>
                  </a:cubicBezTo>
                  <a:cubicBezTo>
                    <a:pt x="76896" y="50706"/>
                    <a:pt x="103642" y="33433"/>
                    <a:pt x="137075" y="20059"/>
                  </a:cubicBezTo>
                  <a:cubicBezTo>
                    <a:pt x="170508" y="6686"/>
                    <a:pt x="211741" y="0"/>
                    <a:pt x="2607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2" name="TextBox 31">
              <a:extLst>
                <a:ext uri="{FF2B5EF4-FFF2-40B4-BE49-F238E27FC236}">
                  <a16:creationId xmlns:a16="http://schemas.microsoft.com/office/drawing/2014/main" id="{62CB512C-C059-ACDE-3BE1-55248B896939}"/>
                </a:ext>
              </a:extLst>
            </p:cNvPr>
            <p:cNvSpPr txBox="1"/>
            <p:nvPr/>
          </p:nvSpPr>
          <p:spPr>
            <a:xfrm>
              <a:off x="4119866" y="3016819"/>
              <a:ext cx="693172" cy="782377"/>
            </a:xfrm>
            <a:custGeom>
              <a:avLst/>
              <a:gdLst/>
              <a:ahLst/>
              <a:cxnLst/>
              <a:rect l="l" t="t" r="r" b="b"/>
              <a:pathLst>
                <a:path w="693172" h="782377">
                  <a:moveTo>
                    <a:pt x="316496" y="51"/>
                  </a:moveTo>
                  <a:cubicBezTo>
                    <a:pt x="381876" y="-692"/>
                    <a:pt x="438712" y="6737"/>
                    <a:pt x="487003" y="22339"/>
                  </a:cubicBezTo>
                  <a:cubicBezTo>
                    <a:pt x="535295" y="37941"/>
                    <a:pt x="572443" y="63202"/>
                    <a:pt x="598446" y="98120"/>
                  </a:cubicBezTo>
                  <a:cubicBezTo>
                    <a:pt x="624449" y="133039"/>
                    <a:pt x="636708" y="180216"/>
                    <a:pt x="635222" y="239652"/>
                  </a:cubicBezTo>
                  <a:cubicBezTo>
                    <a:pt x="633736" y="287201"/>
                    <a:pt x="617020" y="330292"/>
                    <a:pt x="585073" y="368925"/>
                  </a:cubicBezTo>
                  <a:cubicBezTo>
                    <a:pt x="553126" y="407559"/>
                    <a:pt x="504463" y="436162"/>
                    <a:pt x="439083" y="454736"/>
                  </a:cubicBezTo>
                  <a:cubicBezTo>
                    <a:pt x="453199" y="460680"/>
                    <a:pt x="467129" y="470338"/>
                    <a:pt x="480874" y="483711"/>
                  </a:cubicBezTo>
                  <a:cubicBezTo>
                    <a:pt x="494619" y="497084"/>
                    <a:pt x="506320" y="511200"/>
                    <a:pt x="515978" y="526059"/>
                  </a:cubicBezTo>
                  <a:lnTo>
                    <a:pt x="568356" y="604069"/>
                  </a:lnTo>
                  <a:cubicBezTo>
                    <a:pt x="592874" y="641960"/>
                    <a:pt x="613491" y="668520"/>
                    <a:pt x="630207" y="683751"/>
                  </a:cubicBezTo>
                  <a:cubicBezTo>
                    <a:pt x="646923" y="698981"/>
                    <a:pt x="667912" y="707339"/>
                    <a:pt x="693172" y="708825"/>
                  </a:cubicBezTo>
                  <a:lnTo>
                    <a:pt x="693172" y="782377"/>
                  </a:lnTo>
                  <a:lnTo>
                    <a:pt x="509292" y="782377"/>
                  </a:lnTo>
                  <a:cubicBezTo>
                    <a:pt x="495918" y="772719"/>
                    <a:pt x="482731" y="758789"/>
                    <a:pt x="469730" y="740586"/>
                  </a:cubicBezTo>
                  <a:cubicBezTo>
                    <a:pt x="456728" y="722384"/>
                    <a:pt x="442798" y="701396"/>
                    <a:pt x="427939" y="677621"/>
                  </a:cubicBezTo>
                  <a:lnTo>
                    <a:pt x="345471" y="543890"/>
                  </a:lnTo>
                  <a:cubicBezTo>
                    <a:pt x="326898" y="514172"/>
                    <a:pt x="311296" y="492627"/>
                    <a:pt x="298665" y="479254"/>
                  </a:cubicBezTo>
                  <a:lnTo>
                    <a:pt x="240715" y="479254"/>
                  </a:lnTo>
                  <a:lnTo>
                    <a:pt x="240715" y="598497"/>
                  </a:lnTo>
                  <a:cubicBezTo>
                    <a:pt x="240715" y="619300"/>
                    <a:pt x="240344" y="638988"/>
                    <a:pt x="239601" y="657562"/>
                  </a:cubicBezTo>
                  <a:cubicBezTo>
                    <a:pt x="238858" y="676135"/>
                    <a:pt x="237744" y="690251"/>
                    <a:pt x="236258" y="699910"/>
                  </a:cubicBezTo>
                  <a:cubicBezTo>
                    <a:pt x="244430" y="699167"/>
                    <a:pt x="254832" y="698610"/>
                    <a:pt x="267462" y="698238"/>
                  </a:cubicBezTo>
                  <a:cubicBezTo>
                    <a:pt x="280092" y="697867"/>
                    <a:pt x="292536" y="697495"/>
                    <a:pt x="304795" y="697124"/>
                  </a:cubicBezTo>
                  <a:cubicBezTo>
                    <a:pt x="317054" y="696752"/>
                    <a:pt x="325784" y="696566"/>
                    <a:pt x="330984" y="696566"/>
                  </a:cubicBezTo>
                  <a:lnTo>
                    <a:pt x="330984" y="782377"/>
                  </a:lnTo>
                  <a:lnTo>
                    <a:pt x="0" y="782377"/>
                  </a:lnTo>
                  <a:lnTo>
                    <a:pt x="0" y="708825"/>
                  </a:lnTo>
                  <a:cubicBezTo>
                    <a:pt x="17088" y="708082"/>
                    <a:pt x="31389" y="705853"/>
                    <a:pt x="42905" y="702139"/>
                  </a:cubicBezTo>
                  <a:cubicBezTo>
                    <a:pt x="54421" y="698424"/>
                    <a:pt x="63336" y="689880"/>
                    <a:pt x="69651" y="676507"/>
                  </a:cubicBezTo>
                  <a:cubicBezTo>
                    <a:pt x="75966" y="663134"/>
                    <a:pt x="79124" y="641588"/>
                    <a:pt x="79124" y="611870"/>
                  </a:cubicBezTo>
                  <a:lnTo>
                    <a:pt x="79124" y="185045"/>
                  </a:lnTo>
                  <a:cubicBezTo>
                    <a:pt x="79124" y="164986"/>
                    <a:pt x="79681" y="145669"/>
                    <a:pt x="80796" y="127095"/>
                  </a:cubicBezTo>
                  <a:cubicBezTo>
                    <a:pt x="81910" y="108521"/>
                    <a:pt x="82839" y="94405"/>
                    <a:pt x="83582" y="84747"/>
                  </a:cubicBezTo>
                  <a:cubicBezTo>
                    <a:pt x="71694" y="85490"/>
                    <a:pt x="56835" y="86047"/>
                    <a:pt x="39004" y="86419"/>
                  </a:cubicBezTo>
                  <a:cubicBezTo>
                    <a:pt x="21174" y="86790"/>
                    <a:pt x="8172" y="87347"/>
                    <a:pt x="0" y="88090"/>
                  </a:cubicBezTo>
                  <a:lnTo>
                    <a:pt x="0" y="2280"/>
                  </a:lnTo>
                  <a:cubicBezTo>
                    <a:pt x="52749" y="1537"/>
                    <a:pt x="105498" y="1165"/>
                    <a:pt x="158248" y="1165"/>
                  </a:cubicBezTo>
                  <a:cubicBezTo>
                    <a:pt x="210998" y="1165"/>
                    <a:pt x="263747" y="794"/>
                    <a:pt x="316496" y="51"/>
                  </a:cubicBezTo>
                  <a:close/>
                  <a:moveTo>
                    <a:pt x="315382" y="78061"/>
                  </a:moveTo>
                  <a:cubicBezTo>
                    <a:pt x="292351" y="78061"/>
                    <a:pt x="274148" y="82890"/>
                    <a:pt x="260775" y="92548"/>
                  </a:cubicBezTo>
                  <a:cubicBezTo>
                    <a:pt x="247402" y="102206"/>
                    <a:pt x="240715" y="126724"/>
                    <a:pt x="240715" y="166100"/>
                  </a:cubicBezTo>
                  <a:lnTo>
                    <a:pt x="240715" y="394557"/>
                  </a:lnTo>
                  <a:cubicBezTo>
                    <a:pt x="248888" y="395300"/>
                    <a:pt x="257432" y="396229"/>
                    <a:pt x="266347" y="397343"/>
                  </a:cubicBezTo>
                  <a:cubicBezTo>
                    <a:pt x="275263" y="398458"/>
                    <a:pt x="284550" y="399015"/>
                    <a:pt x="294208" y="399015"/>
                  </a:cubicBezTo>
                  <a:cubicBezTo>
                    <a:pt x="355873" y="399015"/>
                    <a:pt x="400078" y="385085"/>
                    <a:pt x="426824" y="357224"/>
                  </a:cubicBezTo>
                  <a:cubicBezTo>
                    <a:pt x="453571" y="329363"/>
                    <a:pt x="466944" y="287201"/>
                    <a:pt x="466944" y="230737"/>
                  </a:cubicBezTo>
                  <a:cubicBezTo>
                    <a:pt x="466944" y="195075"/>
                    <a:pt x="461371" y="167029"/>
                    <a:pt x="450227" y="146598"/>
                  </a:cubicBezTo>
                  <a:cubicBezTo>
                    <a:pt x="439083" y="126167"/>
                    <a:pt x="425153" y="110936"/>
                    <a:pt x="408436" y="100906"/>
                  </a:cubicBezTo>
                  <a:cubicBezTo>
                    <a:pt x="391720" y="90876"/>
                    <a:pt x="374818" y="84561"/>
                    <a:pt x="357730" y="81961"/>
                  </a:cubicBezTo>
                  <a:cubicBezTo>
                    <a:pt x="340642" y="79361"/>
                    <a:pt x="326526" y="78061"/>
                    <a:pt x="315382" y="78061"/>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3" name="TextBox 32">
              <a:extLst>
                <a:ext uri="{FF2B5EF4-FFF2-40B4-BE49-F238E27FC236}">
                  <a16:creationId xmlns:a16="http://schemas.microsoft.com/office/drawing/2014/main" id="{8A4DF277-289B-E0B4-8676-4B0BA703FD65}"/>
                </a:ext>
              </a:extLst>
            </p:cNvPr>
            <p:cNvSpPr txBox="1"/>
            <p:nvPr/>
          </p:nvSpPr>
          <p:spPr>
            <a:xfrm>
              <a:off x="2287722" y="3019099"/>
              <a:ext cx="984038" cy="791241"/>
            </a:xfrm>
            <a:custGeom>
              <a:avLst/>
              <a:gdLst/>
              <a:ahLst/>
              <a:cxnLst/>
              <a:rect l="l" t="t" r="r" b="b"/>
              <a:pathLst>
                <a:path w="984038" h="791241">
                  <a:moveTo>
                    <a:pt x="6687" y="0"/>
                  </a:moveTo>
                  <a:lnTo>
                    <a:pt x="252974" y="0"/>
                  </a:lnTo>
                  <a:lnTo>
                    <a:pt x="421253" y="431282"/>
                  </a:lnTo>
                  <a:cubicBezTo>
                    <a:pt x="427939" y="448370"/>
                    <a:pt x="435369" y="468244"/>
                    <a:pt x="443541" y="490904"/>
                  </a:cubicBezTo>
                  <a:cubicBezTo>
                    <a:pt x="451714" y="513564"/>
                    <a:pt x="459515" y="535481"/>
                    <a:pt x="466944" y="556655"/>
                  </a:cubicBezTo>
                  <a:cubicBezTo>
                    <a:pt x="474374" y="577829"/>
                    <a:pt x="479946" y="594731"/>
                    <a:pt x="483661" y="607361"/>
                  </a:cubicBezTo>
                  <a:lnTo>
                    <a:pt x="484775" y="607361"/>
                  </a:lnTo>
                  <a:cubicBezTo>
                    <a:pt x="494434" y="581358"/>
                    <a:pt x="503349" y="556098"/>
                    <a:pt x="511522" y="531580"/>
                  </a:cubicBezTo>
                  <a:cubicBezTo>
                    <a:pt x="519694" y="507063"/>
                    <a:pt x="528238" y="483289"/>
                    <a:pt x="537153" y="460257"/>
                  </a:cubicBezTo>
                  <a:cubicBezTo>
                    <a:pt x="566128" y="382990"/>
                    <a:pt x="594917" y="306095"/>
                    <a:pt x="623521" y="229571"/>
                  </a:cubicBezTo>
                  <a:cubicBezTo>
                    <a:pt x="652125" y="153047"/>
                    <a:pt x="680914" y="76524"/>
                    <a:pt x="709889" y="0"/>
                  </a:cubicBezTo>
                  <a:lnTo>
                    <a:pt x="967321" y="0"/>
                  </a:lnTo>
                  <a:lnTo>
                    <a:pt x="967321" y="73552"/>
                  </a:lnTo>
                  <a:cubicBezTo>
                    <a:pt x="950976" y="74295"/>
                    <a:pt x="936489" y="76524"/>
                    <a:pt x="923859" y="80238"/>
                  </a:cubicBezTo>
                  <a:cubicBezTo>
                    <a:pt x="911229" y="83953"/>
                    <a:pt x="901756" y="92311"/>
                    <a:pt x="895441" y="105313"/>
                  </a:cubicBezTo>
                  <a:cubicBezTo>
                    <a:pt x="889125" y="118314"/>
                    <a:pt x="886340" y="140046"/>
                    <a:pt x="887083" y="170507"/>
                  </a:cubicBezTo>
                  <a:lnTo>
                    <a:pt x="903799" y="597331"/>
                  </a:lnTo>
                  <a:cubicBezTo>
                    <a:pt x="905285" y="617391"/>
                    <a:pt x="905285" y="636708"/>
                    <a:pt x="903799" y="655282"/>
                  </a:cubicBezTo>
                  <a:cubicBezTo>
                    <a:pt x="902313" y="673855"/>
                    <a:pt x="900827" y="687971"/>
                    <a:pt x="899341" y="697630"/>
                  </a:cubicBezTo>
                  <a:cubicBezTo>
                    <a:pt x="911971" y="696144"/>
                    <a:pt x="927388" y="695215"/>
                    <a:pt x="945590" y="694844"/>
                  </a:cubicBezTo>
                  <a:cubicBezTo>
                    <a:pt x="963792" y="694472"/>
                    <a:pt x="976608" y="694286"/>
                    <a:pt x="984038" y="694286"/>
                  </a:cubicBezTo>
                  <a:lnTo>
                    <a:pt x="984038" y="780097"/>
                  </a:lnTo>
                  <a:lnTo>
                    <a:pt x="674228" y="780097"/>
                  </a:lnTo>
                  <a:lnTo>
                    <a:pt x="674228" y="706545"/>
                  </a:lnTo>
                  <a:cubicBezTo>
                    <a:pt x="691315" y="705802"/>
                    <a:pt x="705988" y="703573"/>
                    <a:pt x="718247" y="699859"/>
                  </a:cubicBezTo>
                  <a:cubicBezTo>
                    <a:pt x="730506" y="696144"/>
                    <a:pt x="739793" y="687600"/>
                    <a:pt x="746108" y="674227"/>
                  </a:cubicBezTo>
                  <a:cubicBezTo>
                    <a:pt x="752423" y="660854"/>
                    <a:pt x="754837" y="639308"/>
                    <a:pt x="753352" y="609590"/>
                  </a:cubicBezTo>
                  <a:lnTo>
                    <a:pt x="744436" y="373332"/>
                  </a:lnTo>
                  <a:cubicBezTo>
                    <a:pt x="744436" y="364417"/>
                    <a:pt x="743693" y="349000"/>
                    <a:pt x="742207" y="327083"/>
                  </a:cubicBezTo>
                  <a:cubicBezTo>
                    <a:pt x="740721" y="305166"/>
                    <a:pt x="739421" y="281020"/>
                    <a:pt x="738307" y="254646"/>
                  </a:cubicBezTo>
                  <a:cubicBezTo>
                    <a:pt x="737192" y="228271"/>
                    <a:pt x="736264" y="203568"/>
                    <a:pt x="735521" y="180536"/>
                  </a:cubicBezTo>
                  <a:cubicBezTo>
                    <a:pt x="733292" y="185737"/>
                    <a:pt x="731063" y="190752"/>
                    <a:pt x="728834" y="195581"/>
                  </a:cubicBezTo>
                  <a:cubicBezTo>
                    <a:pt x="726605" y="200410"/>
                    <a:pt x="724748" y="205425"/>
                    <a:pt x="723262" y="210626"/>
                  </a:cubicBezTo>
                  <a:lnTo>
                    <a:pt x="505949" y="791241"/>
                  </a:lnTo>
                  <a:lnTo>
                    <a:pt x="402308" y="791241"/>
                  </a:lnTo>
                  <a:cubicBezTo>
                    <a:pt x="377047" y="729577"/>
                    <a:pt x="351973" y="668283"/>
                    <a:pt x="327084" y="607361"/>
                  </a:cubicBezTo>
                  <a:cubicBezTo>
                    <a:pt x="302195" y="546439"/>
                    <a:pt x="277121" y="485517"/>
                    <a:pt x="251860" y="424596"/>
                  </a:cubicBezTo>
                  <a:cubicBezTo>
                    <a:pt x="245917" y="410480"/>
                    <a:pt x="238302" y="390606"/>
                    <a:pt x="229014" y="364974"/>
                  </a:cubicBezTo>
                  <a:cubicBezTo>
                    <a:pt x="219728" y="339342"/>
                    <a:pt x="210069" y="309810"/>
                    <a:pt x="200040" y="276377"/>
                  </a:cubicBezTo>
                  <a:cubicBezTo>
                    <a:pt x="190010" y="242944"/>
                    <a:pt x="180909" y="208397"/>
                    <a:pt x="172736" y="172736"/>
                  </a:cubicBezTo>
                  <a:cubicBezTo>
                    <a:pt x="174222" y="214341"/>
                    <a:pt x="175337" y="253531"/>
                    <a:pt x="176079" y="290307"/>
                  </a:cubicBezTo>
                  <a:cubicBezTo>
                    <a:pt x="176822" y="327083"/>
                    <a:pt x="176822" y="362188"/>
                    <a:pt x="176079" y="395621"/>
                  </a:cubicBezTo>
                  <a:cubicBezTo>
                    <a:pt x="176079" y="429053"/>
                    <a:pt x="175894" y="462672"/>
                    <a:pt x="175522" y="496476"/>
                  </a:cubicBezTo>
                  <a:cubicBezTo>
                    <a:pt x="175151" y="530280"/>
                    <a:pt x="174965" y="563899"/>
                    <a:pt x="174965" y="597331"/>
                  </a:cubicBezTo>
                  <a:cubicBezTo>
                    <a:pt x="174965" y="617391"/>
                    <a:pt x="174408" y="636708"/>
                    <a:pt x="173293" y="655282"/>
                  </a:cubicBezTo>
                  <a:cubicBezTo>
                    <a:pt x="172179" y="673855"/>
                    <a:pt x="170879" y="687971"/>
                    <a:pt x="169393" y="697630"/>
                  </a:cubicBezTo>
                  <a:cubicBezTo>
                    <a:pt x="182023" y="696144"/>
                    <a:pt x="197439" y="695215"/>
                    <a:pt x="215641" y="694844"/>
                  </a:cubicBezTo>
                  <a:cubicBezTo>
                    <a:pt x="233844" y="694472"/>
                    <a:pt x="246659" y="694286"/>
                    <a:pt x="254089" y="694286"/>
                  </a:cubicBezTo>
                  <a:lnTo>
                    <a:pt x="254089" y="780097"/>
                  </a:lnTo>
                  <a:lnTo>
                    <a:pt x="0" y="780097"/>
                  </a:lnTo>
                  <a:lnTo>
                    <a:pt x="0" y="706545"/>
                  </a:lnTo>
                  <a:cubicBezTo>
                    <a:pt x="17088" y="705802"/>
                    <a:pt x="31390" y="703573"/>
                    <a:pt x="42905" y="699859"/>
                  </a:cubicBezTo>
                  <a:cubicBezTo>
                    <a:pt x="54421" y="696144"/>
                    <a:pt x="63337" y="687600"/>
                    <a:pt x="69652" y="674227"/>
                  </a:cubicBezTo>
                  <a:cubicBezTo>
                    <a:pt x="75967" y="660854"/>
                    <a:pt x="79124" y="639308"/>
                    <a:pt x="79124" y="609590"/>
                  </a:cubicBezTo>
                  <a:lnTo>
                    <a:pt x="85811" y="182765"/>
                  </a:lnTo>
                  <a:cubicBezTo>
                    <a:pt x="86554" y="162706"/>
                    <a:pt x="87297" y="143389"/>
                    <a:pt x="88040" y="124815"/>
                  </a:cubicBezTo>
                  <a:cubicBezTo>
                    <a:pt x="88783" y="106241"/>
                    <a:pt x="89526" y="92125"/>
                    <a:pt x="90269" y="82467"/>
                  </a:cubicBezTo>
                  <a:cubicBezTo>
                    <a:pt x="78381" y="83210"/>
                    <a:pt x="63522" y="83767"/>
                    <a:pt x="45692" y="84139"/>
                  </a:cubicBezTo>
                  <a:cubicBezTo>
                    <a:pt x="27861" y="84510"/>
                    <a:pt x="14859" y="85067"/>
                    <a:pt x="6687" y="85810"/>
                  </a:cubicBezTo>
                  <a:lnTo>
                    <a:pt x="6687"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4" name="TextBox 33">
              <a:extLst>
                <a:ext uri="{FF2B5EF4-FFF2-40B4-BE49-F238E27FC236}">
                  <a16:creationId xmlns:a16="http://schemas.microsoft.com/office/drawing/2014/main" id="{FB28E32F-5ED2-BAEC-E4B0-66AC676535DF}"/>
                </a:ext>
              </a:extLst>
            </p:cNvPr>
            <p:cNvSpPr txBox="1"/>
            <p:nvPr/>
          </p:nvSpPr>
          <p:spPr>
            <a:xfrm>
              <a:off x="4843975" y="3019099"/>
              <a:ext cx="687600" cy="780097"/>
            </a:xfrm>
            <a:custGeom>
              <a:avLst/>
              <a:gdLst/>
              <a:ahLst/>
              <a:cxnLst/>
              <a:rect l="l" t="t" r="r" b="b"/>
              <a:pathLst>
                <a:path w="687600" h="780097">
                  <a:moveTo>
                    <a:pt x="5573" y="0"/>
                  </a:moveTo>
                  <a:lnTo>
                    <a:pt x="680914" y="0"/>
                  </a:lnTo>
                  <a:lnTo>
                    <a:pt x="687600" y="251860"/>
                  </a:lnTo>
                  <a:lnTo>
                    <a:pt x="614048" y="251860"/>
                  </a:lnTo>
                  <a:cubicBezTo>
                    <a:pt x="614048" y="191681"/>
                    <a:pt x="601790" y="146918"/>
                    <a:pt x="577272" y="117571"/>
                  </a:cubicBezTo>
                  <a:cubicBezTo>
                    <a:pt x="552755" y="88225"/>
                    <a:pt x="519322" y="73923"/>
                    <a:pt x="476974" y="74666"/>
                  </a:cubicBezTo>
                  <a:lnTo>
                    <a:pt x="423482" y="74666"/>
                  </a:lnTo>
                  <a:lnTo>
                    <a:pt x="423482" y="597331"/>
                  </a:lnTo>
                  <a:cubicBezTo>
                    <a:pt x="423482" y="617391"/>
                    <a:pt x="423110" y="636708"/>
                    <a:pt x="422367" y="655282"/>
                  </a:cubicBezTo>
                  <a:cubicBezTo>
                    <a:pt x="421624" y="673855"/>
                    <a:pt x="420510" y="687971"/>
                    <a:pt x="419024" y="697630"/>
                  </a:cubicBezTo>
                  <a:cubicBezTo>
                    <a:pt x="431654" y="696144"/>
                    <a:pt x="447813" y="695215"/>
                    <a:pt x="467502" y="694844"/>
                  </a:cubicBezTo>
                  <a:cubicBezTo>
                    <a:pt x="487189" y="694472"/>
                    <a:pt x="500748" y="694286"/>
                    <a:pt x="508178" y="694286"/>
                  </a:cubicBezTo>
                  <a:lnTo>
                    <a:pt x="508178" y="780097"/>
                  </a:lnTo>
                  <a:lnTo>
                    <a:pt x="182766" y="780097"/>
                  </a:lnTo>
                  <a:lnTo>
                    <a:pt x="182766" y="706545"/>
                  </a:lnTo>
                  <a:cubicBezTo>
                    <a:pt x="199853" y="705802"/>
                    <a:pt x="214155" y="703573"/>
                    <a:pt x="225671" y="699859"/>
                  </a:cubicBezTo>
                  <a:cubicBezTo>
                    <a:pt x="237187" y="696144"/>
                    <a:pt x="246102" y="687600"/>
                    <a:pt x="252417" y="674227"/>
                  </a:cubicBezTo>
                  <a:cubicBezTo>
                    <a:pt x="258732" y="660854"/>
                    <a:pt x="261890" y="639308"/>
                    <a:pt x="261890" y="609590"/>
                  </a:cubicBezTo>
                  <a:lnTo>
                    <a:pt x="261890" y="75781"/>
                  </a:lnTo>
                  <a:lnTo>
                    <a:pt x="210626" y="75781"/>
                  </a:lnTo>
                  <a:cubicBezTo>
                    <a:pt x="168279" y="76524"/>
                    <a:pt x="134845" y="91011"/>
                    <a:pt x="110328" y="119243"/>
                  </a:cubicBezTo>
                  <a:cubicBezTo>
                    <a:pt x="85811" y="147475"/>
                    <a:pt x="73552" y="191681"/>
                    <a:pt x="73552" y="251860"/>
                  </a:cubicBezTo>
                  <a:lnTo>
                    <a:pt x="0" y="251860"/>
                  </a:lnTo>
                  <a:lnTo>
                    <a:pt x="5573"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5" name="TextBox 34">
              <a:extLst>
                <a:ext uri="{FF2B5EF4-FFF2-40B4-BE49-F238E27FC236}">
                  <a16:creationId xmlns:a16="http://schemas.microsoft.com/office/drawing/2014/main" id="{D36CCFE7-180A-E806-3032-B79983AF21A8}"/>
                </a:ext>
              </a:extLst>
            </p:cNvPr>
            <p:cNvSpPr txBox="1"/>
            <p:nvPr/>
          </p:nvSpPr>
          <p:spPr>
            <a:xfrm>
              <a:off x="5910566" y="3019099"/>
              <a:ext cx="787897" cy="780097"/>
            </a:xfrm>
            <a:custGeom>
              <a:avLst/>
              <a:gdLst/>
              <a:ahLst/>
              <a:cxnLst/>
              <a:rect l="l" t="t" r="r" b="b"/>
              <a:pathLst>
                <a:path w="787897" h="780097">
                  <a:moveTo>
                    <a:pt x="0" y="0"/>
                  </a:moveTo>
                  <a:lnTo>
                    <a:pt x="319839" y="0"/>
                  </a:lnTo>
                  <a:lnTo>
                    <a:pt x="319839" y="73552"/>
                  </a:lnTo>
                  <a:cubicBezTo>
                    <a:pt x="303494" y="74295"/>
                    <a:pt x="289378" y="76524"/>
                    <a:pt x="277491" y="80238"/>
                  </a:cubicBezTo>
                  <a:cubicBezTo>
                    <a:pt x="265604" y="83953"/>
                    <a:pt x="256503" y="92311"/>
                    <a:pt x="250188" y="105313"/>
                  </a:cubicBezTo>
                  <a:cubicBezTo>
                    <a:pt x="243873" y="118314"/>
                    <a:pt x="240715" y="140046"/>
                    <a:pt x="240715" y="170507"/>
                  </a:cubicBezTo>
                  <a:lnTo>
                    <a:pt x="240715" y="344357"/>
                  </a:lnTo>
                  <a:lnTo>
                    <a:pt x="547182" y="344357"/>
                  </a:lnTo>
                  <a:lnTo>
                    <a:pt x="547182" y="182765"/>
                  </a:lnTo>
                  <a:cubicBezTo>
                    <a:pt x="547182" y="162706"/>
                    <a:pt x="547553" y="143389"/>
                    <a:pt x="548296" y="124815"/>
                  </a:cubicBezTo>
                  <a:cubicBezTo>
                    <a:pt x="549039" y="106241"/>
                    <a:pt x="550153" y="92125"/>
                    <a:pt x="551640" y="82467"/>
                  </a:cubicBezTo>
                  <a:cubicBezTo>
                    <a:pt x="539753" y="83210"/>
                    <a:pt x="524894" y="83767"/>
                    <a:pt x="507063" y="84139"/>
                  </a:cubicBezTo>
                  <a:cubicBezTo>
                    <a:pt x="489232" y="84510"/>
                    <a:pt x="476230" y="85067"/>
                    <a:pt x="468058" y="85810"/>
                  </a:cubicBezTo>
                  <a:lnTo>
                    <a:pt x="468058" y="0"/>
                  </a:lnTo>
                  <a:lnTo>
                    <a:pt x="787897" y="0"/>
                  </a:lnTo>
                  <a:lnTo>
                    <a:pt x="787897" y="73552"/>
                  </a:lnTo>
                  <a:cubicBezTo>
                    <a:pt x="771553" y="74295"/>
                    <a:pt x="757437" y="76524"/>
                    <a:pt x="745549" y="80238"/>
                  </a:cubicBezTo>
                  <a:cubicBezTo>
                    <a:pt x="733662" y="83953"/>
                    <a:pt x="724561" y="92311"/>
                    <a:pt x="718246" y="105313"/>
                  </a:cubicBezTo>
                  <a:cubicBezTo>
                    <a:pt x="711931" y="118314"/>
                    <a:pt x="708774" y="140046"/>
                    <a:pt x="708774" y="170507"/>
                  </a:cubicBezTo>
                  <a:lnTo>
                    <a:pt x="708774" y="597331"/>
                  </a:lnTo>
                  <a:cubicBezTo>
                    <a:pt x="708774" y="617391"/>
                    <a:pt x="708402" y="636708"/>
                    <a:pt x="707659" y="655282"/>
                  </a:cubicBezTo>
                  <a:cubicBezTo>
                    <a:pt x="706916" y="673855"/>
                    <a:pt x="705802" y="687971"/>
                    <a:pt x="704316" y="697630"/>
                  </a:cubicBezTo>
                  <a:cubicBezTo>
                    <a:pt x="716203" y="696144"/>
                    <a:pt x="731247" y="695215"/>
                    <a:pt x="749450" y="694844"/>
                  </a:cubicBezTo>
                  <a:cubicBezTo>
                    <a:pt x="767653" y="694472"/>
                    <a:pt x="780468" y="694286"/>
                    <a:pt x="787897" y="694286"/>
                  </a:cubicBezTo>
                  <a:lnTo>
                    <a:pt x="787897" y="780097"/>
                  </a:lnTo>
                  <a:lnTo>
                    <a:pt x="468058" y="780097"/>
                  </a:lnTo>
                  <a:lnTo>
                    <a:pt x="468058" y="706545"/>
                  </a:lnTo>
                  <a:cubicBezTo>
                    <a:pt x="485146" y="705802"/>
                    <a:pt x="499447" y="703573"/>
                    <a:pt x="510963" y="699859"/>
                  </a:cubicBezTo>
                  <a:cubicBezTo>
                    <a:pt x="522479" y="696144"/>
                    <a:pt x="531395" y="687600"/>
                    <a:pt x="537709" y="674227"/>
                  </a:cubicBezTo>
                  <a:cubicBezTo>
                    <a:pt x="544024" y="660854"/>
                    <a:pt x="547182" y="639308"/>
                    <a:pt x="547182" y="609590"/>
                  </a:cubicBezTo>
                  <a:lnTo>
                    <a:pt x="547182" y="429053"/>
                  </a:lnTo>
                  <a:lnTo>
                    <a:pt x="240715" y="432397"/>
                  </a:lnTo>
                  <a:lnTo>
                    <a:pt x="240715" y="597331"/>
                  </a:lnTo>
                  <a:cubicBezTo>
                    <a:pt x="240715" y="617391"/>
                    <a:pt x="240344" y="636708"/>
                    <a:pt x="239601" y="655282"/>
                  </a:cubicBezTo>
                  <a:cubicBezTo>
                    <a:pt x="238858" y="673855"/>
                    <a:pt x="237744" y="687971"/>
                    <a:pt x="236257" y="697630"/>
                  </a:cubicBezTo>
                  <a:cubicBezTo>
                    <a:pt x="248144" y="696144"/>
                    <a:pt x="263189" y="695215"/>
                    <a:pt x="281392" y="694844"/>
                  </a:cubicBezTo>
                  <a:cubicBezTo>
                    <a:pt x="299594" y="694472"/>
                    <a:pt x="312410" y="694286"/>
                    <a:pt x="319839" y="694286"/>
                  </a:cubicBezTo>
                  <a:lnTo>
                    <a:pt x="319839" y="780097"/>
                  </a:lnTo>
                  <a:lnTo>
                    <a:pt x="0" y="780097"/>
                  </a:lnTo>
                  <a:lnTo>
                    <a:pt x="0" y="706545"/>
                  </a:lnTo>
                  <a:cubicBezTo>
                    <a:pt x="17087" y="705802"/>
                    <a:pt x="31389" y="703573"/>
                    <a:pt x="42905" y="699859"/>
                  </a:cubicBezTo>
                  <a:cubicBezTo>
                    <a:pt x="54421" y="696144"/>
                    <a:pt x="63336" y="687600"/>
                    <a:pt x="69651" y="674227"/>
                  </a:cubicBezTo>
                  <a:cubicBezTo>
                    <a:pt x="75967" y="660854"/>
                    <a:pt x="79123" y="639308"/>
                    <a:pt x="79123" y="609590"/>
                  </a:cubicBezTo>
                  <a:lnTo>
                    <a:pt x="79123" y="182765"/>
                  </a:lnTo>
                  <a:cubicBezTo>
                    <a:pt x="79123" y="162706"/>
                    <a:pt x="79681" y="143389"/>
                    <a:pt x="80795" y="124815"/>
                  </a:cubicBezTo>
                  <a:cubicBezTo>
                    <a:pt x="81910" y="106241"/>
                    <a:pt x="82838" y="92125"/>
                    <a:pt x="83581" y="82467"/>
                  </a:cubicBezTo>
                  <a:cubicBezTo>
                    <a:pt x="71694" y="83210"/>
                    <a:pt x="56835" y="83767"/>
                    <a:pt x="39005" y="84139"/>
                  </a:cubicBezTo>
                  <a:cubicBezTo>
                    <a:pt x="21174" y="84510"/>
                    <a:pt x="8172" y="85067"/>
                    <a:pt x="0" y="85810"/>
                  </a:cubicBez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6" name="TextBox 35">
              <a:extLst>
                <a:ext uri="{FF2B5EF4-FFF2-40B4-BE49-F238E27FC236}">
                  <a16:creationId xmlns:a16="http://schemas.microsoft.com/office/drawing/2014/main" id="{B73BFC5C-4A16-5B72-993F-86EB4157D643}"/>
                </a:ext>
              </a:extLst>
            </p:cNvPr>
            <p:cNvSpPr txBox="1"/>
            <p:nvPr/>
          </p:nvSpPr>
          <p:spPr>
            <a:xfrm>
              <a:off x="6805916" y="3019099"/>
              <a:ext cx="593988" cy="780097"/>
            </a:xfrm>
            <a:custGeom>
              <a:avLst/>
              <a:gdLst/>
              <a:ahLst/>
              <a:cxnLst/>
              <a:rect l="l" t="t" r="r" b="b"/>
              <a:pathLst>
                <a:path w="593988" h="780097">
                  <a:moveTo>
                    <a:pt x="0" y="0"/>
                  </a:moveTo>
                  <a:lnTo>
                    <a:pt x="557212" y="0"/>
                  </a:lnTo>
                  <a:lnTo>
                    <a:pt x="563898" y="216198"/>
                  </a:lnTo>
                  <a:lnTo>
                    <a:pt x="490346" y="216198"/>
                  </a:lnTo>
                  <a:cubicBezTo>
                    <a:pt x="490346" y="175336"/>
                    <a:pt x="483288" y="144503"/>
                    <a:pt x="469172" y="123701"/>
                  </a:cubicBezTo>
                  <a:cubicBezTo>
                    <a:pt x="455057" y="102898"/>
                    <a:pt x="437597" y="88968"/>
                    <a:pt x="416795" y="81910"/>
                  </a:cubicBezTo>
                  <a:cubicBezTo>
                    <a:pt x="395992" y="74852"/>
                    <a:pt x="375560" y="71694"/>
                    <a:pt x="355501" y="72437"/>
                  </a:cubicBezTo>
                  <a:lnTo>
                    <a:pt x="315382" y="73552"/>
                  </a:lnTo>
                  <a:cubicBezTo>
                    <a:pt x="299780" y="73552"/>
                    <a:pt x="286407" y="75595"/>
                    <a:pt x="275262" y="79681"/>
                  </a:cubicBezTo>
                  <a:cubicBezTo>
                    <a:pt x="264118" y="83767"/>
                    <a:pt x="255574" y="92683"/>
                    <a:pt x="249630" y="106427"/>
                  </a:cubicBezTo>
                  <a:cubicBezTo>
                    <a:pt x="243687" y="120172"/>
                    <a:pt x="240715" y="141532"/>
                    <a:pt x="240715" y="170507"/>
                  </a:cubicBezTo>
                  <a:lnTo>
                    <a:pt x="240715" y="337670"/>
                  </a:lnTo>
                  <a:lnTo>
                    <a:pt x="371103" y="337670"/>
                  </a:lnTo>
                  <a:lnTo>
                    <a:pt x="366645" y="240715"/>
                  </a:lnTo>
                  <a:lnTo>
                    <a:pt x="452456" y="240715"/>
                  </a:lnTo>
                  <a:lnTo>
                    <a:pt x="452456" y="511521"/>
                  </a:lnTo>
                  <a:lnTo>
                    <a:pt x="378904" y="511521"/>
                  </a:lnTo>
                  <a:cubicBezTo>
                    <a:pt x="378904" y="480317"/>
                    <a:pt x="374074" y="457843"/>
                    <a:pt x="364416" y="444098"/>
                  </a:cubicBezTo>
                  <a:cubicBezTo>
                    <a:pt x="354758" y="430353"/>
                    <a:pt x="341571" y="421624"/>
                    <a:pt x="324854" y="417909"/>
                  </a:cubicBezTo>
                  <a:cubicBezTo>
                    <a:pt x="308138" y="414194"/>
                    <a:pt x="289750" y="412708"/>
                    <a:pt x="269690" y="413451"/>
                  </a:cubicBezTo>
                  <a:lnTo>
                    <a:pt x="240715" y="414566"/>
                  </a:lnTo>
                  <a:lnTo>
                    <a:pt x="240715" y="597331"/>
                  </a:lnTo>
                  <a:cubicBezTo>
                    <a:pt x="240715" y="617391"/>
                    <a:pt x="240344" y="636336"/>
                    <a:pt x="239601" y="654167"/>
                  </a:cubicBezTo>
                  <a:cubicBezTo>
                    <a:pt x="238858" y="671998"/>
                    <a:pt x="237743" y="685742"/>
                    <a:pt x="236257" y="695401"/>
                  </a:cubicBezTo>
                  <a:lnTo>
                    <a:pt x="385591" y="695401"/>
                  </a:lnTo>
                  <a:cubicBezTo>
                    <a:pt x="407879" y="695401"/>
                    <a:pt x="429424" y="690386"/>
                    <a:pt x="450227" y="680356"/>
                  </a:cubicBezTo>
                  <a:cubicBezTo>
                    <a:pt x="471030" y="670326"/>
                    <a:pt x="488118" y="653610"/>
                    <a:pt x="501491" y="630207"/>
                  </a:cubicBezTo>
                  <a:cubicBezTo>
                    <a:pt x="514864" y="606804"/>
                    <a:pt x="521550" y="575043"/>
                    <a:pt x="521550" y="534924"/>
                  </a:cubicBezTo>
                  <a:lnTo>
                    <a:pt x="593988" y="534924"/>
                  </a:lnTo>
                  <a:lnTo>
                    <a:pt x="588416" y="780097"/>
                  </a:lnTo>
                  <a:lnTo>
                    <a:pt x="0" y="780097"/>
                  </a:lnTo>
                  <a:lnTo>
                    <a:pt x="0" y="706545"/>
                  </a:lnTo>
                  <a:cubicBezTo>
                    <a:pt x="17088" y="705802"/>
                    <a:pt x="31389" y="703573"/>
                    <a:pt x="42905" y="699859"/>
                  </a:cubicBezTo>
                  <a:cubicBezTo>
                    <a:pt x="54421" y="696144"/>
                    <a:pt x="63335" y="687600"/>
                    <a:pt x="69651" y="674227"/>
                  </a:cubicBezTo>
                  <a:cubicBezTo>
                    <a:pt x="75966" y="660854"/>
                    <a:pt x="79123" y="639308"/>
                    <a:pt x="79123" y="609590"/>
                  </a:cubicBezTo>
                  <a:lnTo>
                    <a:pt x="79123" y="182765"/>
                  </a:lnTo>
                  <a:cubicBezTo>
                    <a:pt x="79123" y="162706"/>
                    <a:pt x="79681" y="143389"/>
                    <a:pt x="80795" y="124815"/>
                  </a:cubicBezTo>
                  <a:cubicBezTo>
                    <a:pt x="81910" y="106241"/>
                    <a:pt x="82838" y="92125"/>
                    <a:pt x="83581" y="82467"/>
                  </a:cubicBezTo>
                  <a:cubicBezTo>
                    <a:pt x="71694" y="83210"/>
                    <a:pt x="56835" y="83767"/>
                    <a:pt x="39004" y="84139"/>
                  </a:cubicBezTo>
                  <a:cubicBezTo>
                    <a:pt x="21173" y="84510"/>
                    <a:pt x="8171" y="85067"/>
                    <a:pt x="0" y="85810"/>
                  </a:cubicBez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7" name="TextBox 36">
              <a:extLst>
                <a:ext uri="{FF2B5EF4-FFF2-40B4-BE49-F238E27FC236}">
                  <a16:creationId xmlns:a16="http://schemas.microsoft.com/office/drawing/2014/main" id="{242F0A2B-ECBF-4855-D8A9-ED51F767F4BF}"/>
                </a:ext>
              </a:extLst>
            </p:cNvPr>
            <p:cNvSpPr txBox="1"/>
            <p:nvPr/>
          </p:nvSpPr>
          <p:spPr>
            <a:xfrm>
              <a:off x="7501241" y="3019099"/>
              <a:ext cx="600675" cy="780097"/>
            </a:xfrm>
            <a:custGeom>
              <a:avLst/>
              <a:gdLst/>
              <a:ahLst/>
              <a:cxnLst/>
              <a:rect l="l" t="t" r="r" b="b"/>
              <a:pathLst>
                <a:path w="600675" h="780097">
                  <a:moveTo>
                    <a:pt x="0" y="0"/>
                  </a:moveTo>
                  <a:lnTo>
                    <a:pt x="319839" y="0"/>
                  </a:lnTo>
                  <a:lnTo>
                    <a:pt x="319839" y="73552"/>
                  </a:lnTo>
                  <a:cubicBezTo>
                    <a:pt x="303494" y="74295"/>
                    <a:pt x="289378" y="76524"/>
                    <a:pt x="277491" y="80238"/>
                  </a:cubicBezTo>
                  <a:cubicBezTo>
                    <a:pt x="265604" y="83953"/>
                    <a:pt x="256503" y="92311"/>
                    <a:pt x="250188" y="105313"/>
                  </a:cubicBezTo>
                  <a:cubicBezTo>
                    <a:pt x="243873" y="118314"/>
                    <a:pt x="240715" y="140046"/>
                    <a:pt x="240715" y="170507"/>
                  </a:cubicBezTo>
                  <a:lnTo>
                    <a:pt x="240715" y="597331"/>
                  </a:lnTo>
                  <a:cubicBezTo>
                    <a:pt x="240715" y="617391"/>
                    <a:pt x="240344" y="636336"/>
                    <a:pt x="239601" y="654167"/>
                  </a:cubicBezTo>
                  <a:cubicBezTo>
                    <a:pt x="238858" y="671998"/>
                    <a:pt x="237743" y="685742"/>
                    <a:pt x="236257" y="695401"/>
                  </a:cubicBezTo>
                  <a:lnTo>
                    <a:pt x="385591" y="695401"/>
                  </a:lnTo>
                  <a:cubicBezTo>
                    <a:pt x="429425" y="694658"/>
                    <a:pt x="463786" y="679242"/>
                    <a:pt x="488675" y="649152"/>
                  </a:cubicBezTo>
                  <a:cubicBezTo>
                    <a:pt x="513564" y="619063"/>
                    <a:pt x="526008" y="573557"/>
                    <a:pt x="526008" y="512635"/>
                  </a:cubicBezTo>
                  <a:lnTo>
                    <a:pt x="600675" y="512635"/>
                  </a:lnTo>
                  <a:lnTo>
                    <a:pt x="593988" y="780097"/>
                  </a:lnTo>
                  <a:lnTo>
                    <a:pt x="0" y="780097"/>
                  </a:lnTo>
                  <a:lnTo>
                    <a:pt x="0" y="706545"/>
                  </a:lnTo>
                  <a:cubicBezTo>
                    <a:pt x="17088" y="705802"/>
                    <a:pt x="31389" y="703573"/>
                    <a:pt x="42905" y="699859"/>
                  </a:cubicBezTo>
                  <a:cubicBezTo>
                    <a:pt x="54421" y="696144"/>
                    <a:pt x="63335" y="687600"/>
                    <a:pt x="69651" y="674227"/>
                  </a:cubicBezTo>
                  <a:cubicBezTo>
                    <a:pt x="75966" y="660854"/>
                    <a:pt x="79124" y="639308"/>
                    <a:pt x="79124" y="609590"/>
                  </a:cubicBezTo>
                  <a:lnTo>
                    <a:pt x="79124" y="182765"/>
                  </a:lnTo>
                  <a:cubicBezTo>
                    <a:pt x="79124" y="162706"/>
                    <a:pt x="79681" y="143389"/>
                    <a:pt x="80795" y="124815"/>
                  </a:cubicBezTo>
                  <a:cubicBezTo>
                    <a:pt x="81910" y="106241"/>
                    <a:pt x="82838" y="92125"/>
                    <a:pt x="83581" y="82467"/>
                  </a:cubicBezTo>
                  <a:cubicBezTo>
                    <a:pt x="71694" y="83210"/>
                    <a:pt x="56835" y="83767"/>
                    <a:pt x="39004" y="84139"/>
                  </a:cubicBezTo>
                  <a:cubicBezTo>
                    <a:pt x="21173" y="84510"/>
                    <a:pt x="8171" y="85067"/>
                    <a:pt x="0" y="85810"/>
                  </a:cubicBez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8" name="TextBox 37">
              <a:extLst>
                <a:ext uri="{FF2B5EF4-FFF2-40B4-BE49-F238E27FC236}">
                  <a16:creationId xmlns:a16="http://schemas.microsoft.com/office/drawing/2014/main" id="{369F7CB1-1D59-040A-7005-C9E71F4AC770}"/>
                </a:ext>
              </a:extLst>
            </p:cNvPr>
            <p:cNvSpPr txBox="1"/>
            <p:nvPr/>
          </p:nvSpPr>
          <p:spPr>
            <a:xfrm>
              <a:off x="8174172" y="3019099"/>
              <a:ext cx="984037" cy="791241"/>
            </a:xfrm>
            <a:custGeom>
              <a:avLst/>
              <a:gdLst/>
              <a:ahLst/>
              <a:cxnLst/>
              <a:rect l="l" t="t" r="r" b="b"/>
              <a:pathLst>
                <a:path w="984037" h="791241">
                  <a:moveTo>
                    <a:pt x="6686" y="0"/>
                  </a:moveTo>
                  <a:lnTo>
                    <a:pt x="252974" y="0"/>
                  </a:lnTo>
                  <a:lnTo>
                    <a:pt x="421252" y="431282"/>
                  </a:lnTo>
                  <a:cubicBezTo>
                    <a:pt x="427939" y="448370"/>
                    <a:pt x="435369" y="468244"/>
                    <a:pt x="443541" y="490904"/>
                  </a:cubicBezTo>
                  <a:cubicBezTo>
                    <a:pt x="451714" y="513564"/>
                    <a:pt x="459514" y="535481"/>
                    <a:pt x="466944" y="556655"/>
                  </a:cubicBezTo>
                  <a:cubicBezTo>
                    <a:pt x="474373" y="577829"/>
                    <a:pt x="479946" y="594731"/>
                    <a:pt x="483660" y="607361"/>
                  </a:cubicBezTo>
                  <a:lnTo>
                    <a:pt x="484774" y="607361"/>
                  </a:lnTo>
                  <a:cubicBezTo>
                    <a:pt x="494433" y="581358"/>
                    <a:pt x="503349" y="556098"/>
                    <a:pt x="511521" y="531580"/>
                  </a:cubicBezTo>
                  <a:cubicBezTo>
                    <a:pt x="519693" y="507063"/>
                    <a:pt x="528237" y="483289"/>
                    <a:pt x="537153" y="460257"/>
                  </a:cubicBezTo>
                  <a:cubicBezTo>
                    <a:pt x="566128" y="382990"/>
                    <a:pt x="594917" y="306095"/>
                    <a:pt x="623521" y="229571"/>
                  </a:cubicBezTo>
                  <a:cubicBezTo>
                    <a:pt x="652124" y="153047"/>
                    <a:pt x="680913" y="76524"/>
                    <a:pt x="709889" y="0"/>
                  </a:cubicBezTo>
                  <a:lnTo>
                    <a:pt x="967321" y="0"/>
                  </a:lnTo>
                  <a:lnTo>
                    <a:pt x="967321" y="73552"/>
                  </a:lnTo>
                  <a:cubicBezTo>
                    <a:pt x="950976" y="74295"/>
                    <a:pt x="936488" y="76524"/>
                    <a:pt x="923858" y="80238"/>
                  </a:cubicBezTo>
                  <a:cubicBezTo>
                    <a:pt x="911228" y="83953"/>
                    <a:pt x="901755" y="92311"/>
                    <a:pt x="895440" y="105313"/>
                  </a:cubicBezTo>
                  <a:cubicBezTo>
                    <a:pt x="889125" y="118314"/>
                    <a:pt x="886339" y="140046"/>
                    <a:pt x="887082" y="170507"/>
                  </a:cubicBezTo>
                  <a:lnTo>
                    <a:pt x="903798" y="597331"/>
                  </a:lnTo>
                  <a:cubicBezTo>
                    <a:pt x="905284" y="617391"/>
                    <a:pt x="905284" y="636708"/>
                    <a:pt x="903798" y="655282"/>
                  </a:cubicBezTo>
                  <a:cubicBezTo>
                    <a:pt x="902312" y="673855"/>
                    <a:pt x="900827" y="687971"/>
                    <a:pt x="899340" y="697630"/>
                  </a:cubicBezTo>
                  <a:cubicBezTo>
                    <a:pt x="911971" y="696144"/>
                    <a:pt x="927388" y="695215"/>
                    <a:pt x="945589" y="694844"/>
                  </a:cubicBezTo>
                  <a:cubicBezTo>
                    <a:pt x="963792" y="694472"/>
                    <a:pt x="976608" y="694286"/>
                    <a:pt x="984037" y="694286"/>
                  </a:cubicBezTo>
                  <a:lnTo>
                    <a:pt x="984037" y="780097"/>
                  </a:lnTo>
                  <a:lnTo>
                    <a:pt x="674227" y="780097"/>
                  </a:lnTo>
                  <a:lnTo>
                    <a:pt x="674227" y="706545"/>
                  </a:lnTo>
                  <a:cubicBezTo>
                    <a:pt x="691315" y="705802"/>
                    <a:pt x="705988" y="703573"/>
                    <a:pt x="718247" y="699859"/>
                  </a:cubicBezTo>
                  <a:cubicBezTo>
                    <a:pt x="730505" y="696144"/>
                    <a:pt x="739792" y="687600"/>
                    <a:pt x="746107" y="674227"/>
                  </a:cubicBezTo>
                  <a:cubicBezTo>
                    <a:pt x="752422" y="660854"/>
                    <a:pt x="754837" y="639308"/>
                    <a:pt x="753351" y="609590"/>
                  </a:cubicBezTo>
                  <a:lnTo>
                    <a:pt x="744435" y="373332"/>
                  </a:lnTo>
                  <a:cubicBezTo>
                    <a:pt x="744435" y="364417"/>
                    <a:pt x="743693" y="349000"/>
                    <a:pt x="742207" y="327083"/>
                  </a:cubicBezTo>
                  <a:cubicBezTo>
                    <a:pt x="740720" y="305166"/>
                    <a:pt x="739421" y="281020"/>
                    <a:pt x="738306" y="254646"/>
                  </a:cubicBezTo>
                  <a:cubicBezTo>
                    <a:pt x="737192" y="228271"/>
                    <a:pt x="736264" y="203568"/>
                    <a:pt x="735520" y="180536"/>
                  </a:cubicBezTo>
                  <a:cubicBezTo>
                    <a:pt x="733291" y="185737"/>
                    <a:pt x="731062" y="190752"/>
                    <a:pt x="728833" y="195581"/>
                  </a:cubicBezTo>
                  <a:cubicBezTo>
                    <a:pt x="726605" y="200410"/>
                    <a:pt x="724748" y="205425"/>
                    <a:pt x="723262" y="210626"/>
                  </a:cubicBezTo>
                  <a:lnTo>
                    <a:pt x="505949" y="791241"/>
                  </a:lnTo>
                  <a:lnTo>
                    <a:pt x="402307" y="791241"/>
                  </a:lnTo>
                  <a:cubicBezTo>
                    <a:pt x="377047" y="729577"/>
                    <a:pt x="351973" y="668283"/>
                    <a:pt x="327084" y="607361"/>
                  </a:cubicBezTo>
                  <a:cubicBezTo>
                    <a:pt x="302194" y="546439"/>
                    <a:pt x="277120" y="485517"/>
                    <a:pt x="251860" y="424596"/>
                  </a:cubicBezTo>
                  <a:cubicBezTo>
                    <a:pt x="245916" y="410480"/>
                    <a:pt x="238301" y="390606"/>
                    <a:pt x="229014" y="364974"/>
                  </a:cubicBezTo>
                  <a:cubicBezTo>
                    <a:pt x="219727" y="339342"/>
                    <a:pt x="210069" y="309810"/>
                    <a:pt x="200039" y="276377"/>
                  </a:cubicBezTo>
                  <a:cubicBezTo>
                    <a:pt x="190010" y="242944"/>
                    <a:pt x="180908" y="208397"/>
                    <a:pt x="172736" y="172736"/>
                  </a:cubicBezTo>
                  <a:cubicBezTo>
                    <a:pt x="174222" y="214341"/>
                    <a:pt x="175336" y="253531"/>
                    <a:pt x="176079" y="290307"/>
                  </a:cubicBezTo>
                  <a:cubicBezTo>
                    <a:pt x="176822" y="327083"/>
                    <a:pt x="176823" y="362188"/>
                    <a:pt x="176079" y="395621"/>
                  </a:cubicBezTo>
                  <a:cubicBezTo>
                    <a:pt x="176079" y="429053"/>
                    <a:pt x="175894" y="462672"/>
                    <a:pt x="175522" y="496476"/>
                  </a:cubicBezTo>
                  <a:cubicBezTo>
                    <a:pt x="175150" y="530280"/>
                    <a:pt x="174965" y="563899"/>
                    <a:pt x="174965" y="597331"/>
                  </a:cubicBezTo>
                  <a:cubicBezTo>
                    <a:pt x="174965" y="617391"/>
                    <a:pt x="174408" y="636708"/>
                    <a:pt x="173293" y="655282"/>
                  </a:cubicBezTo>
                  <a:cubicBezTo>
                    <a:pt x="172179" y="673855"/>
                    <a:pt x="170879" y="687971"/>
                    <a:pt x="169393" y="697630"/>
                  </a:cubicBezTo>
                  <a:cubicBezTo>
                    <a:pt x="182023" y="696144"/>
                    <a:pt x="197439" y="695215"/>
                    <a:pt x="215641" y="694844"/>
                  </a:cubicBezTo>
                  <a:cubicBezTo>
                    <a:pt x="233843" y="694472"/>
                    <a:pt x="246659" y="694286"/>
                    <a:pt x="254089" y="694286"/>
                  </a:cubicBezTo>
                  <a:lnTo>
                    <a:pt x="254089" y="780097"/>
                  </a:lnTo>
                  <a:lnTo>
                    <a:pt x="0" y="780097"/>
                  </a:lnTo>
                  <a:lnTo>
                    <a:pt x="0" y="706545"/>
                  </a:lnTo>
                  <a:cubicBezTo>
                    <a:pt x="17088" y="705802"/>
                    <a:pt x="31390" y="703573"/>
                    <a:pt x="42905" y="699859"/>
                  </a:cubicBezTo>
                  <a:cubicBezTo>
                    <a:pt x="54421" y="696144"/>
                    <a:pt x="63336" y="687600"/>
                    <a:pt x="69651" y="674227"/>
                  </a:cubicBezTo>
                  <a:cubicBezTo>
                    <a:pt x="75967" y="660854"/>
                    <a:pt x="79124" y="639308"/>
                    <a:pt x="79124" y="609590"/>
                  </a:cubicBezTo>
                  <a:lnTo>
                    <a:pt x="85811" y="182765"/>
                  </a:lnTo>
                  <a:cubicBezTo>
                    <a:pt x="86554" y="162706"/>
                    <a:pt x="87297" y="143389"/>
                    <a:pt x="88040" y="124815"/>
                  </a:cubicBezTo>
                  <a:cubicBezTo>
                    <a:pt x="88782" y="106241"/>
                    <a:pt x="89526" y="92125"/>
                    <a:pt x="90269" y="82467"/>
                  </a:cubicBezTo>
                  <a:cubicBezTo>
                    <a:pt x="78382" y="83210"/>
                    <a:pt x="63522" y="83767"/>
                    <a:pt x="45692" y="84139"/>
                  </a:cubicBezTo>
                  <a:cubicBezTo>
                    <a:pt x="27861" y="84510"/>
                    <a:pt x="14859" y="85067"/>
                    <a:pt x="6686" y="85810"/>
                  </a:cubicBezTo>
                  <a:lnTo>
                    <a:pt x="668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39" name="TextBox 38">
              <a:extLst>
                <a:ext uri="{FF2B5EF4-FFF2-40B4-BE49-F238E27FC236}">
                  <a16:creationId xmlns:a16="http://schemas.microsoft.com/office/drawing/2014/main" id="{0075BBF8-49E4-6ED6-A18A-2E7145E91FC3}"/>
                </a:ext>
              </a:extLst>
            </p:cNvPr>
            <p:cNvSpPr txBox="1"/>
            <p:nvPr/>
          </p:nvSpPr>
          <p:spPr>
            <a:xfrm>
              <a:off x="9263365" y="3019099"/>
              <a:ext cx="593989" cy="780097"/>
            </a:xfrm>
            <a:custGeom>
              <a:avLst/>
              <a:gdLst/>
              <a:ahLst/>
              <a:cxnLst/>
              <a:rect l="l" t="t" r="r" b="b"/>
              <a:pathLst>
                <a:path w="593989" h="780097">
                  <a:moveTo>
                    <a:pt x="0" y="0"/>
                  </a:moveTo>
                  <a:lnTo>
                    <a:pt x="557212" y="0"/>
                  </a:lnTo>
                  <a:lnTo>
                    <a:pt x="563899" y="216198"/>
                  </a:lnTo>
                  <a:lnTo>
                    <a:pt x="490347" y="216198"/>
                  </a:lnTo>
                  <a:cubicBezTo>
                    <a:pt x="490347" y="175336"/>
                    <a:pt x="483289" y="144503"/>
                    <a:pt x="469173" y="123701"/>
                  </a:cubicBezTo>
                  <a:cubicBezTo>
                    <a:pt x="455057" y="102898"/>
                    <a:pt x="437598" y="88968"/>
                    <a:pt x="416795" y="81910"/>
                  </a:cubicBezTo>
                  <a:cubicBezTo>
                    <a:pt x="395992" y="74852"/>
                    <a:pt x="375561" y="71694"/>
                    <a:pt x="355501" y="72437"/>
                  </a:cubicBezTo>
                  <a:lnTo>
                    <a:pt x="315382" y="73552"/>
                  </a:lnTo>
                  <a:cubicBezTo>
                    <a:pt x="299780" y="73552"/>
                    <a:pt x="286407" y="75595"/>
                    <a:pt x="275263" y="79681"/>
                  </a:cubicBezTo>
                  <a:cubicBezTo>
                    <a:pt x="264119" y="83767"/>
                    <a:pt x="255575" y="92683"/>
                    <a:pt x="249631" y="106427"/>
                  </a:cubicBezTo>
                  <a:cubicBezTo>
                    <a:pt x="243688" y="120172"/>
                    <a:pt x="240716" y="141532"/>
                    <a:pt x="240716" y="170507"/>
                  </a:cubicBezTo>
                  <a:lnTo>
                    <a:pt x="240716" y="337670"/>
                  </a:lnTo>
                  <a:lnTo>
                    <a:pt x="371103" y="337670"/>
                  </a:lnTo>
                  <a:lnTo>
                    <a:pt x="366645" y="240715"/>
                  </a:lnTo>
                  <a:lnTo>
                    <a:pt x="452456" y="240715"/>
                  </a:lnTo>
                  <a:lnTo>
                    <a:pt x="452456" y="511521"/>
                  </a:lnTo>
                  <a:lnTo>
                    <a:pt x="378905" y="511521"/>
                  </a:lnTo>
                  <a:cubicBezTo>
                    <a:pt x="378905" y="480317"/>
                    <a:pt x="374076" y="457843"/>
                    <a:pt x="364417" y="444098"/>
                  </a:cubicBezTo>
                  <a:cubicBezTo>
                    <a:pt x="354758" y="430353"/>
                    <a:pt x="341571" y="421624"/>
                    <a:pt x="324855" y="417909"/>
                  </a:cubicBezTo>
                  <a:cubicBezTo>
                    <a:pt x="308139" y="414194"/>
                    <a:pt x="289750" y="412708"/>
                    <a:pt x="269691" y="413451"/>
                  </a:cubicBezTo>
                  <a:lnTo>
                    <a:pt x="240716" y="414566"/>
                  </a:lnTo>
                  <a:lnTo>
                    <a:pt x="240716" y="597331"/>
                  </a:lnTo>
                  <a:cubicBezTo>
                    <a:pt x="240716" y="617391"/>
                    <a:pt x="240344" y="636336"/>
                    <a:pt x="239601" y="654167"/>
                  </a:cubicBezTo>
                  <a:cubicBezTo>
                    <a:pt x="238858" y="671998"/>
                    <a:pt x="237744" y="685742"/>
                    <a:pt x="236258" y="695401"/>
                  </a:cubicBezTo>
                  <a:lnTo>
                    <a:pt x="385591" y="695401"/>
                  </a:lnTo>
                  <a:cubicBezTo>
                    <a:pt x="407880" y="695401"/>
                    <a:pt x="429425" y="690386"/>
                    <a:pt x="450228" y="680356"/>
                  </a:cubicBezTo>
                  <a:cubicBezTo>
                    <a:pt x="471030" y="670326"/>
                    <a:pt x="488118" y="653610"/>
                    <a:pt x="501491" y="630207"/>
                  </a:cubicBezTo>
                  <a:cubicBezTo>
                    <a:pt x="514865" y="606804"/>
                    <a:pt x="521551" y="575043"/>
                    <a:pt x="521551" y="534924"/>
                  </a:cubicBezTo>
                  <a:lnTo>
                    <a:pt x="593989" y="534924"/>
                  </a:lnTo>
                  <a:lnTo>
                    <a:pt x="588416" y="780097"/>
                  </a:lnTo>
                  <a:lnTo>
                    <a:pt x="0" y="780097"/>
                  </a:lnTo>
                  <a:lnTo>
                    <a:pt x="0" y="706545"/>
                  </a:lnTo>
                  <a:cubicBezTo>
                    <a:pt x="17088" y="705802"/>
                    <a:pt x="31390" y="703573"/>
                    <a:pt x="42905" y="699859"/>
                  </a:cubicBezTo>
                  <a:cubicBezTo>
                    <a:pt x="54421" y="696144"/>
                    <a:pt x="63337" y="687600"/>
                    <a:pt x="69651" y="674227"/>
                  </a:cubicBezTo>
                  <a:cubicBezTo>
                    <a:pt x="75967" y="660854"/>
                    <a:pt x="79124" y="639308"/>
                    <a:pt x="79124" y="609590"/>
                  </a:cubicBezTo>
                  <a:lnTo>
                    <a:pt x="79124" y="182765"/>
                  </a:lnTo>
                  <a:cubicBezTo>
                    <a:pt x="79124" y="162706"/>
                    <a:pt x="79681" y="143389"/>
                    <a:pt x="80795" y="124815"/>
                  </a:cubicBezTo>
                  <a:cubicBezTo>
                    <a:pt x="81910" y="106241"/>
                    <a:pt x="82839" y="92125"/>
                    <a:pt x="83582" y="82467"/>
                  </a:cubicBezTo>
                  <a:cubicBezTo>
                    <a:pt x="71695" y="83210"/>
                    <a:pt x="56835" y="83767"/>
                    <a:pt x="39005" y="84139"/>
                  </a:cubicBezTo>
                  <a:cubicBezTo>
                    <a:pt x="21174" y="84510"/>
                    <a:pt x="8173" y="85067"/>
                    <a:pt x="0" y="85810"/>
                  </a:cubicBez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sp>
          <p:nvSpPr>
            <p:cNvPr id="40" name="TextBox 39">
              <a:extLst>
                <a:ext uri="{FF2B5EF4-FFF2-40B4-BE49-F238E27FC236}">
                  <a16:creationId xmlns:a16="http://schemas.microsoft.com/office/drawing/2014/main" id="{03CA5F94-936E-C13C-E09E-208220AB80C9}"/>
                </a:ext>
              </a:extLst>
            </p:cNvPr>
            <p:cNvSpPr txBox="1"/>
            <p:nvPr/>
          </p:nvSpPr>
          <p:spPr>
            <a:xfrm>
              <a:off x="9920800" y="3019099"/>
              <a:ext cx="687600" cy="780097"/>
            </a:xfrm>
            <a:custGeom>
              <a:avLst/>
              <a:gdLst/>
              <a:ahLst/>
              <a:cxnLst/>
              <a:rect l="l" t="t" r="r" b="b"/>
              <a:pathLst>
                <a:path w="687600" h="780097">
                  <a:moveTo>
                    <a:pt x="5572" y="0"/>
                  </a:moveTo>
                  <a:lnTo>
                    <a:pt x="680913" y="0"/>
                  </a:lnTo>
                  <a:lnTo>
                    <a:pt x="687600" y="251860"/>
                  </a:lnTo>
                  <a:lnTo>
                    <a:pt x="614048" y="251860"/>
                  </a:lnTo>
                  <a:cubicBezTo>
                    <a:pt x="614048" y="191681"/>
                    <a:pt x="601789" y="146918"/>
                    <a:pt x="577272" y="117571"/>
                  </a:cubicBezTo>
                  <a:cubicBezTo>
                    <a:pt x="552755" y="88225"/>
                    <a:pt x="519322" y="73923"/>
                    <a:pt x="476973" y="74666"/>
                  </a:cubicBezTo>
                  <a:lnTo>
                    <a:pt x="423481" y="74666"/>
                  </a:lnTo>
                  <a:lnTo>
                    <a:pt x="423481" y="597331"/>
                  </a:lnTo>
                  <a:cubicBezTo>
                    <a:pt x="423481" y="617391"/>
                    <a:pt x="423110" y="636708"/>
                    <a:pt x="422366" y="655282"/>
                  </a:cubicBezTo>
                  <a:cubicBezTo>
                    <a:pt x="421625" y="673855"/>
                    <a:pt x="420509" y="687971"/>
                    <a:pt x="419024" y="697630"/>
                  </a:cubicBezTo>
                  <a:cubicBezTo>
                    <a:pt x="431654" y="696144"/>
                    <a:pt x="447812" y="695215"/>
                    <a:pt x="467501" y="694844"/>
                  </a:cubicBezTo>
                  <a:cubicBezTo>
                    <a:pt x="487189" y="694472"/>
                    <a:pt x="500749" y="694286"/>
                    <a:pt x="508177" y="694286"/>
                  </a:cubicBezTo>
                  <a:lnTo>
                    <a:pt x="508177" y="780097"/>
                  </a:lnTo>
                  <a:lnTo>
                    <a:pt x="182766" y="780097"/>
                  </a:lnTo>
                  <a:lnTo>
                    <a:pt x="182766" y="706545"/>
                  </a:lnTo>
                  <a:cubicBezTo>
                    <a:pt x="199853" y="705802"/>
                    <a:pt x="214156" y="703573"/>
                    <a:pt x="225670" y="699859"/>
                  </a:cubicBezTo>
                  <a:cubicBezTo>
                    <a:pt x="237187" y="696144"/>
                    <a:pt x="246102" y="687600"/>
                    <a:pt x="252417" y="674227"/>
                  </a:cubicBezTo>
                  <a:cubicBezTo>
                    <a:pt x="258732" y="660854"/>
                    <a:pt x="261890" y="639308"/>
                    <a:pt x="261890" y="609590"/>
                  </a:cubicBezTo>
                  <a:lnTo>
                    <a:pt x="261890" y="75781"/>
                  </a:lnTo>
                  <a:lnTo>
                    <a:pt x="210626" y="75781"/>
                  </a:lnTo>
                  <a:cubicBezTo>
                    <a:pt x="168278" y="76524"/>
                    <a:pt x="134846" y="91011"/>
                    <a:pt x="110327" y="119243"/>
                  </a:cubicBezTo>
                  <a:cubicBezTo>
                    <a:pt x="85810" y="147475"/>
                    <a:pt x="73552" y="191681"/>
                    <a:pt x="73552" y="251860"/>
                  </a:cubicBezTo>
                  <a:lnTo>
                    <a:pt x="0" y="251860"/>
                  </a:lnTo>
                  <a:lnTo>
                    <a:pt x="5572"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8800" dirty="0">
                <a:latin typeface="Lora" pitchFamily="2" charset="0"/>
              </a:endParaRPr>
            </a:p>
          </p:txBody>
        </p:sp>
      </p:grpSp>
      <p:grpSp>
        <p:nvGrpSpPr>
          <p:cNvPr id="49" name="Group 48">
            <a:extLst>
              <a:ext uri="{FF2B5EF4-FFF2-40B4-BE49-F238E27FC236}">
                <a16:creationId xmlns:a16="http://schemas.microsoft.com/office/drawing/2014/main" id="{1E2F7ED6-063C-21BA-E60C-60C187931251}"/>
              </a:ext>
            </a:extLst>
          </p:cNvPr>
          <p:cNvGrpSpPr/>
          <p:nvPr/>
        </p:nvGrpSpPr>
        <p:grpSpPr>
          <a:xfrm>
            <a:off x="0" y="6350"/>
            <a:ext cx="12192000" cy="6851650"/>
            <a:chOff x="0" y="6350"/>
            <a:chExt cx="12192000" cy="6851650"/>
          </a:xfrm>
        </p:grpSpPr>
        <p:sp>
          <p:nvSpPr>
            <p:cNvPr id="50" name="Rectangle 49">
              <a:extLst>
                <a:ext uri="{FF2B5EF4-FFF2-40B4-BE49-F238E27FC236}">
                  <a16:creationId xmlns:a16="http://schemas.microsoft.com/office/drawing/2014/main" id="{50947266-EF97-AFEC-599A-B3CA61DCC7F3}"/>
                </a:ext>
              </a:extLst>
            </p:cNvPr>
            <p:cNvSpPr/>
            <p:nvPr/>
          </p:nvSpPr>
          <p:spPr>
            <a:xfrm>
              <a:off x="0" y="6350"/>
              <a:ext cx="12192000" cy="68516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4210668-BAF9-CF17-A8FA-B3E717EEA8D9}"/>
                </a:ext>
              </a:extLst>
            </p:cNvPr>
            <p:cNvSpPr txBox="1"/>
            <p:nvPr/>
          </p:nvSpPr>
          <p:spPr>
            <a:xfrm>
              <a:off x="1731347" y="2542443"/>
              <a:ext cx="8729307" cy="1938992"/>
            </a:xfrm>
            <a:prstGeom prst="rect">
              <a:avLst/>
            </a:prstGeom>
            <a:noFill/>
          </p:spPr>
          <p:txBody>
            <a:bodyPr wrap="square">
              <a:spAutoFit/>
            </a:bodyPr>
            <a:lstStyle/>
            <a:p>
              <a:pPr algn="ctr"/>
              <a:r>
                <a:rPr lang="en-US" sz="6000" b="1" dirty="0">
                  <a:solidFill>
                    <a:schemeClr val="bg1"/>
                  </a:solidFill>
                  <a:latin typeface="Lora" pitchFamily="2" charset="0"/>
                </a:rPr>
                <a:t>Helmet Cooling Using Peltier Module</a:t>
              </a:r>
            </a:p>
          </p:txBody>
        </p:sp>
      </p:grpSp>
    </p:spTree>
    <p:extLst>
      <p:ext uri="{BB962C8B-B14F-4D97-AF65-F5344CB8AC3E}">
        <p14:creationId xmlns:p14="http://schemas.microsoft.com/office/powerpoint/2010/main" val="68939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4C51E6-9E90-15B0-596C-C047170DE1BC}"/>
              </a:ext>
            </a:extLst>
          </p:cNvPr>
          <p:cNvSpPr/>
          <p:nvPr/>
        </p:nvSpPr>
        <p:spPr>
          <a:xfrm flipV="1">
            <a:off x="8538882" y="1559859"/>
            <a:ext cx="2173542" cy="242047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2" name="TextBox 11">
            <a:extLst>
              <a:ext uri="{FF2B5EF4-FFF2-40B4-BE49-F238E27FC236}">
                <a16:creationId xmlns:a16="http://schemas.microsoft.com/office/drawing/2014/main" id="{C36E46E6-4FFF-4AE6-B0D0-E53AB984E1A2}"/>
              </a:ext>
            </a:extLst>
          </p:cNvPr>
          <p:cNvSpPr txBox="1"/>
          <p:nvPr/>
        </p:nvSpPr>
        <p:spPr>
          <a:xfrm>
            <a:off x="2178424" y="393560"/>
            <a:ext cx="6968937" cy="584775"/>
          </a:xfrm>
          <a:prstGeom prst="rect">
            <a:avLst/>
          </a:prstGeom>
          <a:noFill/>
        </p:spPr>
        <p:txBody>
          <a:bodyPr wrap="square">
            <a:spAutoFit/>
          </a:bodyPr>
          <a:lstStyle/>
          <a:p>
            <a:pPr algn="ctr">
              <a:spcBef>
                <a:spcPts val="600"/>
              </a:spcBef>
            </a:pPr>
            <a:r>
              <a:rPr lang="en-US" sz="3200" b="1" dirty="0">
                <a:solidFill>
                  <a:schemeClr val="accent6"/>
                </a:solidFill>
                <a:latin typeface="Times New Roman" panose="02020603050405020304" pitchFamily="18" charset="0"/>
                <a:cs typeface="Times New Roman" panose="02020603050405020304" pitchFamily="18" charset="0"/>
              </a:rPr>
              <a:t>Heat Sink </a:t>
            </a:r>
          </a:p>
        </p:txBody>
      </p:sp>
      <p:sp>
        <p:nvSpPr>
          <p:cNvPr id="18" name="TextBox 17">
            <a:extLst>
              <a:ext uri="{FF2B5EF4-FFF2-40B4-BE49-F238E27FC236}">
                <a16:creationId xmlns:a16="http://schemas.microsoft.com/office/drawing/2014/main" id="{93861BB1-7804-4423-B005-2DF930BECA88}"/>
              </a:ext>
            </a:extLst>
          </p:cNvPr>
          <p:cNvSpPr txBox="1"/>
          <p:nvPr/>
        </p:nvSpPr>
        <p:spPr>
          <a:xfrm>
            <a:off x="330853" y="1451900"/>
            <a:ext cx="7522228" cy="5576976"/>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heat sink is a component that increases the heat flow away from a hot device. A heat sink is a passive heat exchanger that transfers the heat generated by an electronic or a mechanical device to a fluid medium, often air or a liquid coolant, where it is dissipated away from the device, thereby allowing regulation of the device’s temperature.</a:t>
            </a:r>
          </a:p>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Passive heat sinks are 100 % reliable, as they have no mechanical components. Passive heat sinks are made of an aluminum finned radiator that dissipates heat through convection.</a:t>
            </a:r>
          </a:p>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Heat sinks are used to cool CPUs, GPUs, and some chipsets and RAM modules in computers.</a:t>
            </a:r>
          </a:p>
          <a:p>
            <a:pPr marL="342900" indent="-342900" algn="just">
              <a:lnSpc>
                <a:spcPct val="150000"/>
              </a:lnSpc>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AE9B773-005A-42F1-8265-D9B856FCF541}"/>
              </a:ext>
            </a:extLst>
          </p:cNvPr>
          <p:cNvSpPr/>
          <p:nvPr/>
        </p:nvSpPr>
        <p:spPr>
          <a:xfrm flipV="1">
            <a:off x="8538882" y="4087906"/>
            <a:ext cx="2173542" cy="242046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3074" name="Picture 2" descr="Heat Sink (25 X 25 X 10 Mm)">
            <a:extLst>
              <a:ext uri="{FF2B5EF4-FFF2-40B4-BE49-F238E27FC236}">
                <a16:creationId xmlns:a16="http://schemas.microsoft.com/office/drawing/2014/main" id="{0CB90111-D295-40D4-A534-57F224E1DE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10" t="24182" r="21293" b="23286"/>
          <a:stretch/>
        </p:blipFill>
        <p:spPr bwMode="auto">
          <a:xfrm>
            <a:off x="8646098" y="1681958"/>
            <a:ext cx="2972162" cy="21762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a Heat Sink - Sunpower UK">
            <a:extLst>
              <a:ext uri="{FF2B5EF4-FFF2-40B4-BE49-F238E27FC236}">
                <a16:creationId xmlns:a16="http://schemas.microsoft.com/office/drawing/2014/main" id="{71029DB6-5B28-400D-9F39-206F18336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097" y="4210004"/>
            <a:ext cx="2972161" cy="217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13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C86C06-C679-3DCB-E34A-BB1B81F15C43}"/>
              </a:ext>
            </a:extLst>
          </p:cNvPr>
          <p:cNvGrpSpPr/>
          <p:nvPr/>
        </p:nvGrpSpPr>
        <p:grpSpPr>
          <a:xfrm>
            <a:off x="2070848" y="1150908"/>
            <a:ext cx="9924303" cy="4187572"/>
            <a:chOff x="2070848" y="1150908"/>
            <a:chExt cx="9924303" cy="4187572"/>
          </a:xfrm>
        </p:grpSpPr>
        <p:sp>
          <p:nvSpPr>
            <p:cNvPr id="7" name="Rectangle 6">
              <a:extLst>
                <a:ext uri="{FF2B5EF4-FFF2-40B4-BE49-F238E27FC236}">
                  <a16:creationId xmlns:a16="http://schemas.microsoft.com/office/drawing/2014/main" id="{064C51E6-9E90-15B0-596C-C047170DE1BC}"/>
                </a:ext>
              </a:extLst>
            </p:cNvPr>
            <p:cNvSpPr/>
            <p:nvPr/>
          </p:nvSpPr>
          <p:spPr>
            <a:xfrm flipV="1">
              <a:off x="2070848" y="1909479"/>
              <a:ext cx="2407024" cy="342900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9" name="TextBox 8">
              <a:extLst>
                <a:ext uri="{FF2B5EF4-FFF2-40B4-BE49-F238E27FC236}">
                  <a16:creationId xmlns:a16="http://schemas.microsoft.com/office/drawing/2014/main" id="{12EDCA40-1EB7-8216-9038-DB5A4D934849}"/>
                </a:ext>
              </a:extLst>
            </p:cNvPr>
            <p:cNvSpPr txBox="1"/>
            <p:nvPr/>
          </p:nvSpPr>
          <p:spPr>
            <a:xfrm>
              <a:off x="5118126" y="1150908"/>
              <a:ext cx="6877025" cy="3730317"/>
            </a:xfrm>
            <a:prstGeom prst="rect">
              <a:avLst/>
            </a:prstGeom>
            <a:noFill/>
          </p:spPr>
          <p:txBody>
            <a:bodyPr wrap="square">
              <a:spAutoFit/>
            </a:bodyPr>
            <a:lstStyle/>
            <a:p>
              <a:pPr marL="342900" indent="-342900" algn="just">
                <a:lnSpc>
                  <a:spcPct val="150000"/>
                </a:lnSpc>
                <a:spcBef>
                  <a:spcPts val="600"/>
                </a:spcBef>
                <a:buFont typeface="Arial" panose="020B0604020202020204" pitchFamily="34" charset="0"/>
                <a:buChar char="•"/>
              </a:pPr>
              <a:endParaRPr lang="en-US" sz="2000" b="0" i="0" dirty="0">
                <a:effectLst/>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i="0" dirty="0">
                  <a:solidFill>
                    <a:schemeClr val="tx1">
                      <a:lumMod val="75000"/>
                      <a:lumOff val="25000"/>
                    </a:schemeClr>
                  </a:solidFill>
                  <a:effectLst/>
                  <a:latin typeface="Times New Roman" panose="02020603050405020304" pitchFamily="18" charset="0"/>
                  <a:cs typeface="Times New Roman" panose="02020603050405020304" pitchFamily="18" charset="0"/>
                </a:rPr>
                <a:t>It is a 12V DC fan with 0.15A. It has two wires (positive and negative) with connector to connect with the source. It is used for cooling operations in computer devices.</a:t>
              </a:r>
            </a:p>
            <a:p>
              <a:pPr marL="342900" indent="-342900" algn="just">
                <a:lnSpc>
                  <a:spcPct val="150000"/>
                </a:lnSpc>
                <a:buFont typeface="Arial" panose="020B060402020202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Specification:</a:t>
              </a:r>
              <a:endParaRPr lang="en-US" sz="2000" i="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i="0" dirty="0">
                  <a:solidFill>
                    <a:schemeClr val="tx1">
                      <a:lumMod val="75000"/>
                      <a:lumOff val="25000"/>
                    </a:schemeClr>
                  </a:solidFill>
                  <a:effectLst/>
                  <a:latin typeface="Times New Roman" panose="02020603050405020304" pitchFamily="18" charset="0"/>
                  <a:cs typeface="Times New Roman" panose="02020603050405020304" pitchFamily="18" charset="0"/>
                </a:rPr>
                <a:t>Material: Plastic</a:t>
              </a:r>
            </a:p>
            <a:p>
              <a:pPr marL="342900" indent="-342900" algn="just">
                <a:lnSpc>
                  <a:spcPct val="150000"/>
                </a:lnSpc>
                <a:buFont typeface="Arial" panose="020B0604020202020204" pitchFamily="34" charset="0"/>
                <a:buChar char="•"/>
              </a:pPr>
              <a:r>
                <a:rPr lang="en-US" sz="2000" i="0" dirty="0">
                  <a:solidFill>
                    <a:schemeClr val="tx1">
                      <a:lumMod val="75000"/>
                      <a:lumOff val="25000"/>
                    </a:schemeClr>
                  </a:solidFill>
                  <a:effectLst/>
                  <a:latin typeface="Times New Roman" panose="02020603050405020304" pitchFamily="18" charset="0"/>
                  <a:cs typeface="Times New Roman" panose="02020603050405020304" pitchFamily="18" charset="0"/>
                </a:rPr>
                <a:t>Current: 0.15A</a:t>
              </a:r>
            </a:p>
            <a:p>
              <a:pPr marL="342900" indent="-342900" algn="just">
                <a:lnSpc>
                  <a:spcPct val="150000"/>
                </a:lnSpc>
                <a:buFont typeface="Arial" panose="020B0604020202020204" pitchFamily="34" charset="0"/>
                <a:buChar char="•"/>
              </a:pPr>
              <a:r>
                <a:rPr lang="en-US" sz="2000" i="0" dirty="0">
                  <a:solidFill>
                    <a:schemeClr val="tx1">
                      <a:lumMod val="75000"/>
                      <a:lumOff val="25000"/>
                    </a:schemeClr>
                  </a:solidFill>
                  <a:effectLst/>
                  <a:latin typeface="Times New Roman" panose="02020603050405020304" pitchFamily="18" charset="0"/>
                  <a:cs typeface="Times New Roman" panose="02020603050405020304" pitchFamily="18" charset="0"/>
                </a:rPr>
                <a:t>Voltage: DC 12V</a:t>
              </a:r>
            </a:p>
          </p:txBody>
        </p:sp>
      </p:grpSp>
      <p:sp>
        <p:nvSpPr>
          <p:cNvPr id="12" name="TextBox 11">
            <a:extLst>
              <a:ext uri="{FF2B5EF4-FFF2-40B4-BE49-F238E27FC236}">
                <a16:creationId xmlns:a16="http://schemas.microsoft.com/office/drawing/2014/main" id="{C36E46E6-4FFF-4AE6-B0D0-E53AB984E1A2}"/>
              </a:ext>
            </a:extLst>
          </p:cNvPr>
          <p:cNvSpPr txBox="1"/>
          <p:nvPr/>
        </p:nvSpPr>
        <p:spPr>
          <a:xfrm>
            <a:off x="2178424" y="393560"/>
            <a:ext cx="6968937" cy="584775"/>
          </a:xfrm>
          <a:prstGeom prst="rect">
            <a:avLst/>
          </a:prstGeom>
          <a:noFill/>
        </p:spPr>
        <p:txBody>
          <a:bodyPr wrap="square">
            <a:spAutoFit/>
          </a:bodyPr>
          <a:lstStyle/>
          <a:p>
            <a:pPr algn="ctr">
              <a:spcBef>
                <a:spcPts val="600"/>
              </a:spcBef>
            </a:pPr>
            <a:r>
              <a:rPr lang="en-US" sz="3200" b="1" dirty="0">
                <a:solidFill>
                  <a:schemeClr val="accent6"/>
                </a:solidFill>
                <a:latin typeface="Times New Roman" panose="02020603050405020304" pitchFamily="18" charset="0"/>
                <a:cs typeface="Times New Roman" panose="02020603050405020304" pitchFamily="18" charset="0"/>
              </a:rPr>
              <a:t>Fan</a:t>
            </a:r>
          </a:p>
        </p:txBody>
      </p:sp>
      <p:pic>
        <p:nvPicPr>
          <p:cNvPr id="3" name="Picture 2">
            <a:extLst>
              <a:ext uri="{FF2B5EF4-FFF2-40B4-BE49-F238E27FC236}">
                <a16:creationId xmlns:a16="http://schemas.microsoft.com/office/drawing/2014/main" id="{BF44A422-A539-4FA1-8F67-B89251AAAE04}"/>
              </a:ext>
            </a:extLst>
          </p:cNvPr>
          <p:cNvPicPr>
            <a:picLocks noChangeAspect="1"/>
          </p:cNvPicPr>
          <p:nvPr/>
        </p:nvPicPr>
        <p:blipFill rotWithShape="1">
          <a:blip r:embed="rId2">
            <a:extLst>
              <a:ext uri="{28A0092B-C50C-407E-A947-70E740481C1C}">
                <a14:useLocalDpi xmlns:a14="http://schemas.microsoft.com/office/drawing/2010/main" val="0"/>
              </a:ext>
            </a:extLst>
          </a:blip>
          <a:srcRect l="8661" t="19159" r="16624" b="19157"/>
          <a:stretch/>
        </p:blipFill>
        <p:spPr>
          <a:xfrm>
            <a:off x="632446" y="2112009"/>
            <a:ext cx="3662806" cy="3023942"/>
          </a:xfrm>
          <a:prstGeom prst="rect">
            <a:avLst/>
          </a:prstGeom>
        </p:spPr>
      </p:pic>
    </p:spTree>
    <p:extLst>
      <p:ext uri="{BB962C8B-B14F-4D97-AF65-F5344CB8AC3E}">
        <p14:creationId xmlns:p14="http://schemas.microsoft.com/office/powerpoint/2010/main" val="81946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4C51E6-9E90-15B0-596C-C047170DE1BC}"/>
              </a:ext>
            </a:extLst>
          </p:cNvPr>
          <p:cNvSpPr/>
          <p:nvPr/>
        </p:nvSpPr>
        <p:spPr>
          <a:xfrm flipV="1">
            <a:off x="8485094" y="2218765"/>
            <a:ext cx="2173542" cy="242047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2" name="TextBox 11">
            <a:extLst>
              <a:ext uri="{FF2B5EF4-FFF2-40B4-BE49-F238E27FC236}">
                <a16:creationId xmlns:a16="http://schemas.microsoft.com/office/drawing/2014/main" id="{C36E46E6-4FFF-4AE6-B0D0-E53AB984E1A2}"/>
              </a:ext>
            </a:extLst>
          </p:cNvPr>
          <p:cNvSpPr txBox="1"/>
          <p:nvPr/>
        </p:nvSpPr>
        <p:spPr>
          <a:xfrm>
            <a:off x="2178424" y="393560"/>
            <a:ext cx="6968937" cy="584775"/>
          </a:xfrm>
          <a:prstGeom prst="rect">
            <a:avLst/>
          </a:prstGeom>
          <a:noFill/>
        </p:spPr>
        <p:txBody>
          <a:bodyPr wrap="square">
            <a:spAutoFit/>
          </a:bodyPr>
          <a:lstStyle/>
          <a:p>
            <a:pPr algn="ctr">
              <a:spcBef>
                <a:spcPts val="600"/>
              </a:spcBef>
            </a:pPr>
            <a:r>
              <a:rPr lang="en-US" sz="3200" b="1" dirty="0">
                <a:solidFill>
                  <a:schemeClr val="accent6"/>
                </a:solidFill>
                <a:latin typeface="Times New Roman" panose="02020603050405020304" pitchFamily="18" charset="0"/>
                <a:cs typeface="Times New Roman" panose="02020603050405020304" pitchFamily="18" charset="0"/>
              </a:rPr>
              <a:t>Thermometer</a:t>
            </a:r>
          </a:p>
        </p:txBody>
      </p:sp>
      <p:sp>
        <p:nvSpPr>
          <p:cNvPr id="18" name="TextBox 17">
            <a:extLst>
              <a:ext uri="{FF2B5EF4-FFF2-40B4-BE49-F238E27FC236}">
                <a16:creationId xmlns:a16="http://schemas.microsoft.com/office/drawing/2014/main" id="{93861BB1-7804-4423-B005-2DF930BECA88}"/>
              </a:ext>
            </a:extLst>
          </p:cNvPr>
          <p:cNvSpPr txBox="1"/>
          <p:nvPr/>
        </p:nvSpPr>
        <p:spPr>
          <a:xfrm>
            <a:off x="330853" y="1451900"/>
            <a:ext cx="7522228" cy="4202882"/>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dirty="0"/>
              <a:t>A digital thermometer is used to verify a smart temperature transmitter under flowing conditions and a successful calibration of the smart temperature transmitter. Portable electronic thermometers (PETs) are designed to measure temperature in a RTD-type thermowell using a thermistor or RTD probe.</a:t>
            </a:r>
          </a:p>
          <a:p>
            <a:pPr marL="342900" indent="-342900" algn="just">
              <a:lnSpc>
                <a:spcPct val="150000"/>
              </a:lnSpc>
              <a:buFont typeface="Wingdings" panose="05000000000000000000" pitchFamily="2" charset="2"/>
              <a:buChar char="§"/>
            </a:pPr>
            <a:r>
              <a:rPr lang="en-US" dirty="0"/>
              <a:t>Thermoelectric modules are solid state devices that convert an electric current into a temperature gradient. They operate on the principle of the Peltier effect. They consist of two sides – a hot side and a cold side. These are also known as Peltier device, Peltier heat pump, Solid state refrigerator, or thermoelectric cooler.</a:t>
            </a:r>
            <a:endParaRPr lang="en-US" sz="2000" dirty="0">
              <a:latin typeface="Times New Roman" panose="02020603050405020304" pitchFamily="18" charset="0"/>
              <a:cs typeface="Times New Roman" panose="02020603050405020304" pitchFamily="18" charset="0"/>
            </a:endParaRPr>
          </a:p>
        </p:txBody>
      </p:sp>
      <p:pic>
        <p:nvPicPr>
          <p:cNvPr id="8" name="Picture 6" descr="AptechDeals Mini LCD digital thermometer sensor wired for Room temperaure/fridges, Indoor Outdoor Portable Pocket LCD Electronic Temperature Meter Tester Instant Read Thermocouple">
            <a:extLst>
              <a:ext uri="{FF2B5EF4-FFF2-40B4-BE49-F238E27FC236}">
                <a16:creationId xmlns:a16="http://schemas.microsoft.com/office/drawing/2014/main" id="{F4FF807A-9632-4AAF-98BF-DE56FD007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78" y="2386668"/>
            <a:ext cx="2673471" cy="208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60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355F3-1365-AED1-23C1-9BEFCF0E9A69}"/>
              </a:ext>
            </a:extLst>
          </p:cNvPr>
          <p:cNvSpPr txBox="1"/>
          <p:nvPr/>
        </p:nvSpPr>
        <p:spPr>
          <a:xfrm>
            <a:off x="723758" y="445876"/>
            <a:ext cx="11136548" cy="3385542"/>
          </a:xfrm>
          <a:prstGeom prst="rect">
            <a:avLst/>
          </a:prstGeom>
          <a:noFill/>
        </p:spPr>
        <p:txBody>
          <a:bodyPr wrap="square">
            <a:spAutoFit/>
          </a:bodyPr>
          <a:lstStyle/>
          <a:p>
            <a:pPr>
              <a:lnSpc>
                <a:spcPct val="150000"/>
              </a:lnSpc>
            </a:pPr>
            <a:r>
              <a:rPr lang="en-US" sz="2800" b="1" i="0" dirty="0">
                <a:solidFill>
                  <a:schemeClr val="accent6"/>
                </a:solidFill>
                <a:effectLst/>
                <a:latin typeface="Times New Roman" panose="02020603050405020304" pitchFamily="18" charset="0"/>
                <a:cs typeface="Times New Roman" panose="02020603050405020304" pitchFamily="18" charset="0"/>
              </a:rPr>
              <a:t>Implementation</a:t>
            </a:r>
          </a:p>
          <a:p>
            <a:pPr marL="342900" indent="-342900">
              <a:lnSpc>
                <a:spcPct val="150000"/>
              </a:lnSpc>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Disassembling the Helmet</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Making a groove in inner shell</a:t>
            </a:r>
            <a:endParaRPr lang="en-IN"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Installing Thermoelectric Module </a:t>
            </a:r>
          </a:p>
          <a:p>
            <a:pPr marL="342900" indent="-342900">
              <a:lnSpc>
                <a:spcPct val="150000"/>
              </a:lnSpc>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Assemble of helmet</a:t>
            </a:r>
          </a:p>
          <a:p>
            <a:endParaRPr lang="en-US" sz="2800" b="1" dirty="0">
              <a:solidFill>
                <a:schemeClr val="accent6"/>
              </a:solidFill>
              <a:latin typeface="Lora" pitchFamily="2" charset="0"/>
            </a:endParaRPr>
          </a:p>
        </p:txBody>
      </p:sp>
      <p:sp>
        <p:nvSpPr>
          <p:cNvPr id="12" name="Rectangle 11">
            <a:extLst>
              <a:ext uri="{FF2B5EF4-FFF2-40B4-BE49-F238E27FC236}">
                <a16:creationId xmlns:a16="http://schemas.microsoft.com/office/drawing/2014/main" id="{0EF79D04-4301-4097-8238-F05BAF76D2EB}"/>
              </a:ext>
            </a:extLst>
          </p:cNvPr>
          <p:cNvSpPr/>
          <p:nvPr/>
        </p:nvSpPr>
        <p:spPr>
          <a:xfrm flipV="1">
            <a:off x="3451411" y="3674798"/>
            <a:ext cx="2644589" cy="276506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3" name="Rectangle 12">
            <a:extLst>
              <a:ext uri="{FF2B5EF4-FFF2-40B4-BE49-F238E27FC236}">
                <a16:creationId xmlns:a16="http://schemas.microsoft.com/office/drawing/2014/main" id="{04DF2FDD-D73E-4ABF-A2AC-3CD961F4849F}"/>
              </a:ext>
            </a:extLst>
          </p:cNvPr>
          <p:cNvSpPr/>
          <p:nvPr/>
        </p:nvSpPr>
        <p:spPr>
          <a:xfrm flipV="1">
            <a:off x="555808" y="3674797"/>
            <a:ext cx="2533756" cy="27650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4" name="Rectangle 13">
            <a:extLst>
              <a:ext uri="{FF2B5EF4-FFF2-40B4-BE49-F238E27FC236}">
                <a16:creationId xmlns:a16="http://schemas.microsoft.com/office/drawing/2014/main" id="{2BE6E510-1476-4BC0-B582-138F3AC65F3C}"/>
              </a:ext>
            </a:extLst>
          </p:cNvPr>
          <p:cNvSpPr/>
          <p:nvPr/>
        </p:nvSpPr>
        <p:spPr>
          <a:xfrm flipV="1">
            <a:off x="6404462" y="3674798"/>
            <a:ext cx="2533756" cy="276506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5" name="Rectangle 14">
            <a:extLst>
              <a:ext uri="{FF2B5EF4-FFF2-40B4-BE49-F238E27FC236}">
                <a16:creationId xmlns:a16="http://schemas.microsoft.com/office/drawing/2014/main" id="{6F454AE3-F5E2-453F-B2F6-8BF4761A50B0}"/>
              </a:ext>
            </a:extLst>
          </p:cNvPr>
          <p:cNvSpPr/>
          <p:nvPr/>
        </p:nvSpPr>
        <p:spPr>
          <a:xfrm flipV="1">
            <a:off x="9326551" y="3611358"/>
            <a:ext cx="2533755" cy="276506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6" name="Picture 5">
            <a:extLst>
              <a:ext uri="{FF2B5EF4-FFF2-40B4-BE49-F238E27FC236}">
                <a16:creationId xmlns:a16="http://schemas.microsoft.com/office/drawing/2014/main" id="{E2496A24-65F9-43FA-BC9D-FDC063C14589}"/>
              </a:ext>
            </a:extLst>
          </p:cNvPr>
          <p:cNvPicPr>
            <a:picLocks noChangeAspect="1"/>
          </p:cNvPicPr>
          <p:nvPr/>
        </p:nvPicPr>
        <p:blipFill rotWithShape="1">
          <a:blip r:embed="rId2">
            <a:extLst>
              <a:ext uri="{28A0092B-C50C-407E-A947-70E740481C1C}">
                <a14:useLocalDpi xmlns:a14="http://schemas.microsoft.com/office/drawing/2010/main" val="0"/>
              </a:ext>
            </a:extLst>
          </a:blip>
          <a:srcRect l="28750" t="22192" r="24432" b="19985"/>
          <a:stretch/>
        </p:blipFill>
        <p:spPr>
          <a:xfrm>
            <a:off x="6602091" y="3796144"/>
            <a:ext cx="2533755" cy="2492868"/>
          </a:xfrm>
          <a:prstGeom prst="rect">
            <a:avLst/>
          </a:prstGeom>
        </p:spPr>
      </p:pic>
      <p:pic>
        <p:nvPicPr>
          <p:cNvPr id="16" name="Picture 15">
            <a:extLst>
              <a:ext uri="{FF2B5EF4-FFF2-40B4-BE49-F238E27FC236}">
                <a16:creationId xmlns:a16="http://schemas.microsoft.com/office/drawing/2014/main" id="{C52A90CE-5C5A-4421-86E3-BC208B71A50A}"/>
              </a:ext>
            </a:extLst>
          </p:cNvPr>
          <p:cNvPicPr>
            <a:picLocks noChangeAspect="1"/>
          </p:cNvPicPr>
          <p:nvPr/>
        </p:nvPicPr>
        <p:blipFill rotWithShape="1">
          <a:blip r:embed="rId3">
            <a:extLst>
              <a:ext uri="{28A0092B-C50C-407E-A947-70E740481C1C}">
                <a14:useLocalDpi xmlns:a14="http://schemas.microsoft.com/office/drawing/2010/main" val="0"/>
              </a:ext>
            </a:extLst>
          </a:blip>
          <a:srcRect l="32727" t="25442" r="28977" b="33699"/>
          <a:stretch/>
        </p:blipFill>
        <p:spPr>
          <a:xfrm>
            <a:off x="667657" y="3796144"/>
            <a:ext cx="2644589" cy="2525393"/>
          </a:xfrm>
          <a:prstGeom prst="rect">
            <a:avLst/>
          </a:prstGeom>
        </p:spPr>
      </p:pic>
      <p:pic>
        <p:nvPicPr>
          <p:cNvPr id="18" name="Picture 17">
            <a:extLst>
              <a:ext uri="{FF2B5EF4-FFF2-40B4-BE49-F238E27FC236}">
                <a16:creationId xmlns:a16="http://schemas.microsoft.com/office/drawing/2014/main" id="{A98FA882-C2DF-4AAF-B27D-7187E589A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808" y="3796144"/>
            <a:ext cx="2569203" cy="2422237"/>
          </a:xfrm>
          <a:prstGeom prst="rect">
            <a:avLst/>
          </a:prstGeom>
        </p:spPr>
      </p:pic>
      <p:pic>
        <p:nvPicPr>
          <p:cNvPr id="19" name="Picture 18">
            <a:extLst>
              <a:ext uri="{FF2B5EF4-FFF2-40B4-BE49-F238E27FC236}">
                <a16:creationId xmlns:a16="http://schemas.microsoft.com/office/drawing/2014/main" id="{1E15DEB7-455A-4248-923C-40584EBA42B3}"/>
              </a:ext>
            </a:extLst>
          </p:cNvPr>
          <p:cNvPicPr>
            <a:picLocks noChangeAspect="1"/>
          </p:cNvPicPr>
          <p:nvPr/>
        </p:nvPicPr>
        <p:blipFill rotWithShape="1">
          <a:blip r:embed="rId5">
            <a:extLst>
              <a:ext uri="{28A0092B-C50C-407E-A947-70E740481C1C}">
                <a14:useLocalDpi xmlns:a14="http://schemas.microsoft.com/office/drawing/2010/main" val="0"/>
              </a:ext>
            </a:extLst>
          </a:blip>
          <a:srcRect l="33087" t="28421" r="30074" b="15473"/>
          <a:stretch/>
        </p:blipFill>
        <p:spPr>
          <a:xfrm>
            <a:off x="3627846" y="3796144"/>
            <a:ext cx="2665784" cy="2525393"/>
          </a:xfrm>
          <a:prstGeom prst="rect">
            <a:avLst/>
          </a:prstGeom>
        </p:spPr>
      </p:pic>
    </p:spTree>
    <p:extLst>
      <p:ext uri="{BB962C8B-B14F-4D97-AF65-F5344CB8AC3E}">
        <p14:creationId xmlns:p14="http://schemas.microsoft.com/office/powerpoint/2010/main" val="348479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8D9BE56-AA87-4B63-9045-D8E5B4E2FC15}"/>
              </a:ext>
            </a:extLst>
          </p:cNvPr>
          <p:cNvSpPr txBox="1"/>
          <p:nvPr/>
        </p:nvSpPr>
        <p:spPr>
          <a:xfrm>
            <a:off x="434788" y="94130"/>
            <a:ext cx="1132242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chemeClr val="accent2"/>
              </a:solidFill>
              <a:latin typeface="LORA" pitchFamily="2"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2"/>
                </a:solidFill>
                <a:latin typeface="LORA" pitchFamily="2" charset="0"/>
                <a:cs typeface="Segoe UI" panose="020B0502040204020203" pitchFamily="34" charset="0"/>
              </a:rPr>
              <a:t>Final Model</a:t>
            </a:r>
            <a:endParaRPr kumimoji="0" lang="en-US" sz="3600" b="1" i="0" u="none" strike="noStrike" kern="1200" cap="none" spc="0" normalizeH="0" baseline="0" noProof="0" dirty="0">
              <a:ln>
                <a:noFill/>
              </a:ln>
              <a:solidFill>
                <a:schemeClr val="accent2"/>
              </a:solidFill>
              <a:effectLst/>
              <a:uLnTx/>
              <a:uFillTx/>
              <a:latin typeface="LORA" pitchFamily="2"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accent2"/>
              </a:solidFill>
              <a:effectLst/>
              <a:uLnTx/>
              <a:uFillTx/>
              <a:latin typeface="LORA" pitchFamily="2" charset="0"/>
              <a:cs typeface="Segoe UI" panose="020B0502040204020203" pitchFamily="34" charset="0"/>
            </a:endParaRPr>
          </a:p>
        </p:txBody>
      </p:sp>
      <p:pic>
        <p:nvPicPr>
          <p:cNvPr id="3" name="Picture 2">
            <a:extLst>
              <a:ext uri="{FF2B5EF4-FFF2-40B4-BE49-F238E27FC236}">
                <a16:creationId xmlns:a16="http://schemas.microsoft.com/office/drawing/2014/main" id="{AEEA3580-B21B-4F41-9FB4-5114FB506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283" y="1563973"/>
            <a:ext cx="5607422" cy="5011639"/>
          </a:xfrm>
          <a:prstGeom prst="rect">
            <a:avLst/>
          </a:prstGeom>
        </p:spPr>
      </p:pic>
    </p:spTree>
    <p:extLst>
      <p:ext uri="{BB962C8B-B14F-4D97-AF65-F5344CB8AC3E}">
        <p14:creationId xmlns:p14="http://schemas.microsoft.com/office/powerpoint/2010/main" val="245490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8D9BE56-AA87-4B63-9045-D8E5B4E2FC15}"/>
              </a:ext>
            </a:extLst>
          </p:cNvPr>
          <p:cNvSpPr txBox="1"/>
          <p:nvPr/>
        </p:nvSpPr>
        <p:spPr>
          <a:xfrm>
            <a:off x="434788" y="94130"/>
            <a:ext cx="1132242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chemeClr val="accent2"/>
              </a:solidFill>
              <a:latin typeface="LORA" pitchFamily="2" charset="0"/>
              <a:cs typeface="Segoe UI" panose="020B0502040204020203" pitchFamily="34" charset="0"/>
            </a:endParaRPr>
          </a:p>
          <a:p>
            <a:pPr lvl="0" algn="ctr">
              <a:defRPr/>
            </a:pPr>
            <a:r>
              <a:rPr lang="en-US" sz="3600" b="1" dirty="0">
                <a:solidFill>
                  <a:schemeClr val="accent2"/>
                </a:solidFill>
                <a:latin typeface="LORA" pitchFamily="2" charset="0"/>
                <a:cs typeface="Segoe UI" panose="020B0502040204020203" pitchFamily="34" charset="0"/>
              </a:rPr>
              <a:t>Experimental analysis and reading</a:t>
            </a:r>
            <a:endParaRPr kumimoji="0" lang="en-US" sz="3600" b="1" i="0" u="none" strike="noStrike" kern="1200" cap="none" spc="0" normalizeH="0" baseline="0" noProof="0" dirty="0">
              <a:ln>
                <a:noFill/>
              </a:ln>
              <a:solidFill>
                <a:schemeClr val="accent2"/>
              </a:solidFill>
              <a:effectLst/>
              <a:uLnTx/>
              <a:uFillTx/>
              <a:latin typeface="LORA" pitchFamily="2"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accent2"/>
              </a:solidFill>
              <a:effectLst/>
              <a:uLnTx/>
              <a:uFillTx/>
              <a:latin typeface="LORA" pitchFamily="2" charset="0"/>
              <a:cs typeface="Segoe UI" panose="020B0502040204020203" pitchFamily="34" charset="0"/>
            </a:endParaRPr>
          </a:p>
        </p:txBody>
      </p:sp>
      <p:pic>
        <p:nvPicPr>
          <p:cNvPr id="4" name="Picture 3">
            <a:extLst>
              <a:ext uri="{FF2B5EF4-FFF2-40B4-BE49-F238E27FC236}">
                <a16:creationId xmlns:a16="http://schemas.microsoft.com/office/drawing/2014/main" id="{28802660-AC8A-4963-8023-F9FC931E27C1}"/>
              </a:ext>
            </a:extLst>
          </p:cNvPr>
          <p:cNvPicPr>
            <a:picLocks noChangeAspect="1"/>
          </p:cNvPicPr>
          <p:nvPr/>
        </p:nvPicPr>
        <p:blipFill rotWithShape="1">
          <a:blip r:embed="rId2">
            <a:extLst>
              <a:ext uri="{28A0092B-C50C-407E-A947-70E740481C1C}">
                <a14:useLocalDpi xmlns:a14="http://schemas.microsoft.com/office/drawing/2010/main" val="0"/>
              </a:ext>
            </a:extLst>
          </a:blip>
          <a:srcRect l="5846" t="26887" r="4375" b="28814"/>
          <a:stretch/>
        </p:blipFill>
        <p:spPr>
          <a:xfrm>
            <a:off x="811306" y="2232213"/>
            <a:ext cx="10945906" cy="3294528"/>
          </a:xfrm>
          <a:prstGeom prst="rect">
            <a:avLst/>
          </a:prstGeom>
        </p:spPr>
      </p:pic>
    </p:spTree>
    <p:extLst>
      <p:ext uri="{BB962C8B-B14F-4D97-AF65-F5344CB8AC3E}">
        <p14:creationId xmlns:p14="http://schemas.microsoft.com/office/powerpoint/2010/main" val="14159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garment&#10;&#10;Description automatically generated with medium confidence">
            <a:extLst>
              <a:ext uri="{FF2B5EF4-FFF2-40B4-BE49-F238E27FC236}">
                <a16:creationId xmlns:a16="http://schemas.microsoft.com/office/drawing/2014/main" id="{65A841D9-7879-7BDD-44C3-05B6A89E3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44153" cy="6858000"/>
          </a:xfrm>
          <a:prstGeom prst="rect">
            <a:avLst/>
          </a:prstGeom>
          <a:blipFill>
            <a:blip r:embed="rId3"/>
            <a:stretch>
              <a:fillRect l="-161704" t="-93853" r="-74469" b="-41787"/>
            </a:stretch>
          </a:blipFill>
        </p:spPr>
      </p:pic>
      <p:sp>
        <p:nvSpPr>
          <p:cNvPr id="5" name="TextBox 4">
            <a:extLst>
              <a:ext uri="{FF2B5EF4-FFF2-40B4-BE49-F238E27FC236}">
                <a16:creationId xmlns:a16="http://schemas.microsoft.com/office/drawing/2014/main" id="{D87BE3E5-76C9-5509-244C-5DCC7DEF5EAB}"/>
              </a:ext>
            </a:extLst>
          </p:cNvPr>
          <p:cNvSpPr txBox="1"/>
          <p:nvPr/>
        </p:nvSpPr>
        <p:spPr>
          <a:xfrm>
            <a:off x="3751729" y="1"/>
            <a:ext cx="8310283" cy="6447919"/>
          </a:xfrm>
          <a:prstGeom prst="rect">
            <a:avLst/>
          </a:prstGeom>
          <a:noFill/>
        </p:spPr>
        <p:txBody>
          <a:bodyPr wrap="square">
            <a:spAutoFit/>
          </a:bodyPr>
          <a:lstStyle/>
          <a:p>
            <a:pPr>
              <a:lnSpc>
                <a:spcPct val="150000"/>
              </a:lnSpc>
            </a:pPr>
            <a:r>
              <a:rPr lang="en-US" sz="3200" b="1" dirty="0">
                <a:solidFill>
                  <a:schemeClr val="accent6"/>
                </a:solidFill>
                <a:latin typeface="Lora" pitchFamily="2" charset="0"/>
              </a:rPr>
              <a:t>Necessity</a:t>
            </a:r>
          </a:p>
          <a:p>
            <a:pPr>
              <a:lnSpc>
                <a:spcPct val="150000"/>
              </a:lnSpc>
            </a:pPr>
            <a:endParaRPr lang="en-US" sz="800" b="1" dirty="0">
              <a:solidFill>
                <a:schemeClr val="accent6"/>
              </a:solidFill>
              <a:latin typeface="Lora" pitchFamily="2" charset="0"/>
            </a:endParaRPr>
          </a:p>
          <a:p>
            <a:pPr marL="342900" indent="-342900" algn="just">
              <a:spcBef>
                <a:spcPts val="600"/>
              </a:spcBef>
              <a:spcAft>
                <a:spcPts val="600"/>
              </a:spcAft>
              <a:buFont typeface="+mj-lt"/>
              <a:buAutoNum type="arabicPeriod"/>
            </a:pPr>
            <a:r>
              <a:rPr lang="en-US" b="1" i="0" dirty="0">
                <a:solidFill>
                  <a:srgbClr val="7030A0"/>
                </a:solidFill>
                <a:effectLst/>
                <a:latin typeface="Times New Roman" panose="02020603050405020304" pitchFamily="18" charset="0"/>
                <a:cs typeface="Times New Roman" panose="02020603050405020304" pitchFamily="18" charset="0"/>
              </a:rPr>
              <a:t>Preventing Overheating:</a:t>
            </a:r>
            <a:r>
              <a:rPr lang="en-US" b="0" i="0" dirty="0">
                <a:solidFill>
                  <a:srgbClr val="7030A0"/>
                </a:solidFill>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Riding a bike, especially in warm weather, can lead to the accumulation of heat inside the helmet. A cooling helmet helps dissipate this heat, preventing discomfort and reducing the risk of heat-related issues such as heat exhaustion or heatstroke.</a:t>
            </a:r>
          </a:p>
          <a:p>
            <a:pPr algn="just">
              <a:spcBef>
                <a:spcPts val="600"/>
              </a:spcBef>
              <a:spcAft>
                <a:spcPts val="600"/>
              </a:spcAft>
              <a:buFont typeface="+mj-lt"/>
              <a:buAutoNum type="arabicPeriod"/>
            </a:pPr>
            <a:r>
              <a:rPr lang="en-US" b="1" i="0" dirty="0">
                <a:solidFill>
                  <a:srgbClr val="7030A0"/>
                </a:solidFill>
                <a:effectLst/>
                <a:latin typeface="Times New Roman" panose="02020603050405020304" pitchFamily="18" charset="0"/>
                <a:cs typeface="Times New Roman" panose="02020603050405020304" pitchFamily="18" charset="0"/>
              </a:rPr>
              <a:t> Enhanced Comfort:</a:t>
            </a:r>
            <a:endParaRPr lang="en-US" b="0" i="0" dirty="0">
              <a:solidFill>
                <a:srgbClr val="7030A0"/>
              </a:solidFill>
              <a:effectLst/>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b="1" i="0" dirty="0">
                <a:effectLst/>
                <a:latin typeface="Times New Roman" panose="02020603050405020304" pitchFamily="18" charset="0"/>
                <a:cs typeface="Times New Roman" panose="02020603050405020304" pitchFamily="18" charset="0"/>
              </a:rPr>
              <a:t>Temperature Regulation:</a:t>
            </a:r>
            <a:r>
              <a:rPr lang="en-US" b="0" i="0" dirty="0">
                <a:effectLst/>
                <a:latin typeface="Times New Roman" panose="02020603050405020304" pitchFamily="18" charset="0"/>
                <a:cs typeface="Times New Roman" panose="02020603050405020304" pitchFamily="18" charset="0"/>
              </a:rPr>
              <a:t> Cooling helmets provide a more comfortable riding experience by regulating the temperature within the helmet. This is particularly important during long rides or in hot and humid conditions.</a:t>
            </a:r>
          </a:p>
          <a:p>
            <a:pPr algn="just">
              <a:spcBef>
                <a:spcPts val="600"/>
              </a:spcBef>
              <a:spcAft>
                <a:spcPts val="600"/>
              </a:spcAft>
              <a:buFont typeface="+mj-lt"/>
              <a:buAutoNum type="arabicPeriod"/>
            </a:pPr>
            <a:r>
              <a:rPr lang="en-US" b="1" i="0" dirty="0">
                <a:solidFill>
                  <a:srgbClr val="7030A0"/>
                </a:solidFill>
                <a:effectLst/>
                <a:latin typeface="Times New Roman" panose="02020603050405020304" pitchFamily="18" charset="0"/>
                <a:cs typeface="Times New Roman" panose="02020603050405020304" pitchFamily="18" charset="0"/>
              </a:rPr>
              <a:t> Safety Considerations:</a:t>
            </a:r>
            <a:endParaRPr lang="en-US" b="0" i="0" dirty="0">
              <a:solidFill>
                <a:srgbClr val="7030A0"/>
              </a:solidFill>
              <a:effectLst/>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b="1" i="0" dirty="0">
                <a:effectLst/>
                <a:latin typeface="Times New Roman" panose="02020603050405020304" pitchFamily="18" charset="0"/>
                <a:cs typeface="Times New Roman" panose="02020603050405020304" pitchFamily="18" charset="0"/>
              </a:rPr>
              <a:t>Preventing Fogging:</a:t>
            </a:r>
            <a:r>
              <a:rPr lang="en-US" b="0" i="0" dirty="0">
                <a:effectLst/>
                <a:latin typeface="Times New Roman" panose="02020603050405020304" pitchFamily="18" charset="0"/>
                <a:cs typeface="Times New Roman" panose="02020603050405020304" pitchFamily="18" charset="0"/>
              </a:rPr>
              <a:t> In cooler weather, helmets may fog up due to the temperature difference inside and outside the helmet. Cooling systems can help prevent fogging, ensuring clear visibility for the rider.</a:t>
            </a:r>
          </a:p>
          <a:p>
            <a:pPr algn="just">
              <a:spcBef>
                <a:spcPts val="600"/>
              </a:spcBef>
              <a:spcAft>
                <a:spcPts val="600"/>
              </a:spcAft>
              <a:buFont typeface="+mj-lt"/>
              <a:buAutoNum type="arabicPeriod"/>
            </a:pPr>
            <a:r>
              <a:rPr lang="en-US" b="1" i="0" dirty="0">
                <a:solidFill>
                  <a:srgbClr val="7030A0"/>
                </a:solidFill>
                <a:effectLst/>
                <a:latin typeface="Times New Roman" panose="02020603050405020304" pitchFamily="18" charset="0"/>
                <a:cs typeface="Times New Roman" panose="02020603050405020304" pitchFamily="18" charset="0"/>
              </a:rPr>
              <a:t> Customized Cooling:</a:t>
            </a:r>
            <a:endParaRPr lang="en-US" b="0" i="0" dirty="0">
              <a:solidFill>
                <a:srgbClr val="7030A0"/>
              </a:solidFill>
              <a:effectLst/>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b="1" i="0" dirty="0">
                <a:effectLst/>
                <a:latin typeface="Times New Roman" panose="02020603050405020304" pitchFamily="18" charset="0"/>
                <a:cs typeface="Times New Roman" panose="02020603050405020304" pitchFamily="18" charset="0"/>
              </a:rPr>
              <a:t>Adjustable Cooling Settings:</a:t>
            </a:r>
            <a:r>
              <a:rPr lang="en-US" b="0" i="0" dirty="0">
                <a:effectLst/>
                <a:latin typeface="Times New Roman" panose="02020603050405020304" pitchFamily="18" charset="0"/>
                <a:cs typeface="Times New Roman" panose="02020603050405020304" pitchFamily="18" charset="0"/>
              </a:rPr>
              <a:t> Some cooling helmets allow riders to customize the cooling level based on their preferences or the prevailing weather conditions, providing a personalized and adaptable solution.</a:t>
            </a:r>
          </a:p>
        </p:txBody>
      </p:sp>
    </p:spTree>
    <p:extLst>
      <p:ext uri="{BB962C8B-B14F-4D97-AF65-F5344CB8AC3E}">
        <p14:creationId xmlns:p14="http://schemas.microsoft.com/office/powerpoint/2010/main" val="12442624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AA3101F-2A2A-B680-0D20-5C55E55880A8}"/>
              </a:ext>
            </a:extLst>
          </p:cNvPr>
          <p:cNvSpPr txBox="1"/>
          <p:nvPr/>
        </p:nvSpPr>
        <p:spPr>
          <a:xfrm>
            <a:off x="0" y="678760"/>
            <a:ext cx="12192000" cy="584775"/>
          </a:xfrm>
          <a:prstGeom prst="rect">
            <a:avLst/>
          </a:prstGeom>
          <a:noFill/>
        </p:spPr>
        <p:txBody>
          <a:bodyPr wrap="square">
            <a:spAutoFit/>
          </a:bodyPr>
          <a:lstStyle/>
          <a:p>
            <a:pPr algn="ctr"/>
            <a:r>
              <a:rPr lang="en-US" sz="3200" b="1" dirty="0">
                <a:solidFill>
                  <a:schemeClr val="accent6"/>
                </a:solidFill>
                <a:latin typeface="Lora" pitchFamily="2" charset="0"/>
              </a:rPr>
              <a:t>Advantages of Peltier Cooling Helmets</a:t>
            </a:r>
          </a:p>
        </p:txBody>
      </p:sp>
      <p:grpSp>
        <p:nvGrpSpPr>
          <p:cNvPr id="33" name="Group 32">
            <a:extLst>
              <a:ext uri="{FF2B5EF4-FFF2-40B4-BE49-F238E27FC236}">
                <a16:creationId xmlns:a16="http://schemas.microsoft.com/office/drawing/2014/main" id="{F4F4B38A-5566-1757-A1DF-B6D4802491EF}"/>
              </a:ext>
            </a:extLst>
          </p:cNvPr>
          <p:cNvGrpSpPr/>
          <p:nvPr/>
        </p:nvGrpSpPr>
        <p:grpSpPr>
          <a:xfrm>
            <a:off x="187067" y="1533296"/>
            <a:ext cx="11817865" cy="5005957"/>
            <a:chOff x="187067" y="1489753"/>
            <a:chExt cx="11817865" cy="5005957"/>
          </a:xfrm>
        </p:grpSpPr>
        <p:grpSp>
          <p:nvGrpSpPr>
            <p:cNvPr id="22" name="Group 21">
              <a:extLst>
                <a:ext uri="{FF2B5EF4-FFF2-40B4-BE49-F238E27FC236}">
                  <a16:creationId xmlns:a16="http://schemas.microsoft.com/office/drawing/2014/main" id="{A5CE34BE-46F1-1F6F-C603-4D228F9DDBAA}"/>
                </a:ext>
              </a:extLst>
            </p:cNvPr>
            <p:cNvGrpSpPr/>
            <p:nvPr/>
          </p:nvGrpSpPr>
          <p:grpSpPr>
            <a:xfrm>
              <a:off x="187067" y="1489753"/>
              <a:ext cx="11817865" cy="5005957"/>
              <a:chOff x="121330" y="1243010"/>
              <a:chExt cx="11817865" cy="5005957"/>
            </a:xfrm>
          </p:grpSpPr>
          <p:grpSp>
            <p:nvGrpSpPr>
              <p:cNvPr id="8" name="Group 7">
                <a:extLst>
                  <a:ext uri="{FF2B5EF4-FFF2-40B4-BE49-F238E27FC236}">
                    <a16:creationId xmlns:a16="http://schemas.microsoft.com/office/drawing/2014/main" id="{C2DC3DF4-B615-39E0-D40A-8EB2A9372342}"/>
                  </a:ext>
                </a:extLst>
              </p:cNvPr>
              <p:cNvGrpSpPr/>
              <p:nvPr/>
            </p:nvGrpSpPr>
            <p:grpSpPr>
              <a:xfrm>
                <a:off x="121330" y="1243010"/>
                <a:ext cx="5792872" cy="2185990"/>
                <a:chOff x="1262743" y="1059543"/>
                <a:chExt cx="6154057" cy="2322286"/>
              </a:xfrm>
            </p:grpSpPr>
            <p:sp>
              <p:nvSpPr>
                <p:cNvPr id="3" name="Arrow: Pentagon 2">
                  <a:extLst>
                    <a:ext uri="{FF2B5EF4-FFF2-40B4-BE49-F238E27FC236}">
                      <a16:creationId xmlns:a16="http://schemas.microsoft.com/office/drawing/2014/main" id="{58244360-6640-DAD2-F0A2-A94EE231F64D}"/>
                    </a:ext>
                  </a:extLst>
                </p:cNvPr>
                <p:cNvSpPr/>
                <p:nvPr/>
              </p:nvSpPr>
              <p:spPr>
                <a:xfrm>
                  <a:off x="2641729" y="1250655"/>
                  <a:ext cx="4775071" cy="1940062"/>
                </a:xfrm>
                <a:prstGeom prst="homePlate">
                  <a:avLst>
                    <a:gd name="adj"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Oval 4">
                  <a:extLst>
                    <a:ext uri="{FF2B5EF4-FFF2-40B4-BE49-F238E27FC236}">
                      <a16:creationId xmlns:a16="http://schemas.microsoft.com/office/drawing/2014/main" id="{11DE5B33-5ABE-2B92-32EA-C4770CD86141}"/>
                    </a:ext>
                  </a:extLst>
                </p:cNvPr>
                <p:cNvSpPr/>
                <p:nvPr/>
              </p:nvSpPr>
              <p:spPr>
                <a:xfrm>
                  <a:off x="1262743" y="1059543"/>
                  <a:ext cx="2322286" cy="2322286"/>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pic>
              <p:nvPicPr>
                <p:cNvPr id="6" name="Picture 12" descr="Motorcycle Helmet PNG Transparent | PNG Mart">
                  <a:extLst>
                    <a:ext uri="{FF2B5EF4-FFF2-40B4-BE49-F238E27FC236}">
                      <a16:creationId xmlns:a16="http://schemas.microsoft.com/office/drawing/2014/main" id="{F860FAD8-3B3D-0E51-A0CF-E8BB4F286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40244" y="1437044"/>
                  <a:ext cx="1567284" cy="15672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BA1DF50-C86D-C39E-8990-5E372B494A7A}"/>
                  </a:ext>
                </a:extLst>
              </p:cNvPr>
              <p:cNvGrpSpPr/>
              <p:nvPr/>
            </p:nvGrpSpPr>
            <p:grpSpPr>
              <a:xfrm>
                <a:off x="189460" y="4062976"/>
                <a:ext cx="5792872" cy="2185990"/>
                <a:chOff x="1262743" y="1059543"/>
                <a:chExt cx="6154057" cy="2322286"/>
              </a:xfrm>
            </p:grpSpPr>
            <p:sp>
              <p:nvSpPr>
                <p:cNvPr id="10" name="Arrow: Pentagon 9">
                  <a:extLst>
                    <a:ext uri="{FF2B5EF4-FFF2-40B4-BE49-F238E27FC236}">
                      <a16:creationId xmlns:a16="http://schemas.microsoft.com/office/drawing/2014/main" id="{C2AB6BE0-DBD7-1729-A1F8-1EA12AD8F559}"/>
                    </a:ext>
                  </a:extLst>
                </p:cNvPr>
                <p:cNvSpPr/>
                <p:nvPr/>
              </p:nvSpPr>
              <p:spPr>
                <a:xfrm>
                  <a:off x="2641729" y="1250655"/>
                  <a:ext cx="4775071" cy="1940062"/>
                </a:xfrm>
                <a:prstGeom prst="homePlate">
                  <a:avLst>
                    <a:gd name="adj"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Oval 10">
                  <a:extLst>
                    <a:ext uri="{FF2B5EF4-FFF2-40B4-BE49-F238E27FC236}">
                      <a16:creationId xmlns:a16="http://schemas.microsoft.com/office/drawing/2014/main" id="{87CD3099-BE11-B9AF-D011-A2C1C3A09FD0}"/>
                    </a:ext>
                  </a:extLst>
                </p:cNvPr>
                <p:cNvSpPr/>
                <p:nvPr/>
              </p:nvSpPr>
              <p:spPr>
                <a:xfrm>
                  <a:off x="1262743" y="1059543"/>
                  <a:ext cx="2322286" cy="2322286"/>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4" name="Arrow: Pentagon 13">
                <a:extLst>
                  <a:ext uri="{FF2B5EF4-FFF2-40B4-BE49-F238E27FC236}">
                    <a16:creationId xmlns:a16="http://schemas.microsoft.com/office/drawing/2014/main" id="{83EE27FA-FBBD-714B-EFA3-1444CACE0611}"/>
                  </a:ext>
                </a:extLst>
              </p:cNvPr>
              <p:cNvSpPr/>
              <p:nvPr/>
            </p:nvSpPr>
            <p:spPr>
              <a:xfrm>
                <a:off x="7444376" y="1442073"/>
                <a:ext cx="4494819" cy="1826199"/>
              </a:xfrm>
              <a:prstGeom prst="homePlate">
                <a:avLst>
                  <a:gd name="adj"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Oval 14">
                <a:extLst>
                  <a:ext uri="{FF2B5EF4-FFF2-40B4-BE49-F238E27FC236}">
                    <a16:creationId xmlns:a16="http://schemas.microsoft.com/office/drawing/2014/main" id="{863038C2-260C-D301-77FD-80E282C0A8E8}"/>
                  </a:ext>
                </a:extLst>
              </p:cNvPr>
              <p:cNvSpPr/>
              <p:nvPr/>
            </p:nvSpPr>
            <p:spPr>
              <a:xfrm>
                <a:off x="6146323" y="1262177"/>
                <a:ext cx="2185990" cy="2185990"/>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8" name="Arrow: Pentagon 17">
                <a:extLst>
                  <a:ext uri="{FF2B5EF4-FFF2-40B4-BE49-F238E27FC236}">
                    <a16:creationId xmlns:a16="http://schemas.microsoft.com/office/drawing/2014/main" id="{ECF2E499-2F8B-7FC2-8017-4E855D455D09}"/>
                  </a:ext>
                </a:extLst>
              </p:cNvPr>
              <p:cNvSpPr/>
              <p:nvPr/>
            </p:nvSpPr>
            <p:spPr>
              <a:xfrm>
                <a:off x="7444376" y="4242873"/>
                <a:ext cx="4494819" cy="1826199"/>
              </a:xfrm>
              <a:prstGeom prst="homePlate">
                <a:avLst>
                  <a:gd name="adj"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Oval 18">
                <a:extLst>
                  <a:ext uri="{FF2B5EF4-FFF2-40B4-BE49-F238E27FC236}">
                    <a16:creationId xmlns:a16="http://schemas.microsoft.com/office/drawing/2014/main" id="{4D863159-281C-45FB-DEB7-EFFA75DA7FE2}"/>
                  </a:ext>
                </a:extLst>
              </p:cNvPr>
              <p:cNvSpPr/>
              <p:nvPr/>
            </p:nvSpPr>
            <p:spPr>
              <a:xfrm>
                <a:off x="6146323" y="4062977"/>
                <a:ext cx="2185990" cy="2185990"/>
              </a:xfrm>
              <a:prstGeom prst="ellipse">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pic>
            <p:nvPicPr>
              <p:cNvPr id="15376" name="Picture 16" descr="Bluetooth Motorcycle Helmet at Rs 2000/piece | Bluetooth Motorcycle Helmet  in Pune | ID: 21298067633">
                <a:extLst>
                  <a:ext uri="{FF2B5EF4-FFF2-40B4-BE49-F238E27FC236}">
                    <a16:creationId xmlns:a16="http://schemas.microsoft.com/office/drawing/2014/main" id="{2036144A-C415-BBE1-251B-9EE02D09A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746" y="4434214"/>
                <a:ext cx="1399228" cy="1399228"/>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AGV: Full-face, modular and open-face motorcycle helmets since 1947">
                <a:extLst>
                  <a:ext uri="{FF2B5EF4-FFF2-40B4-BE49-F238E27FC236}">
                    <a16:creationId xmlns:a16="http://schemas.microsoft.com/office/drawing/2014/main" id="{C27F7F01-02DA-B720-72C7-0B6C09AD8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967" y="1376716"/>
                <a:ext cx="1918576" cy="1918576"/>
              </a:xfrm>
              <a:prstGeom prst="rect">
                <a:avLst/>
              </a:prstGeom>
              <a:noFill/>
              <a:extLst>
                <a:ext uri="{909E8E84-426E-40DD-AFC4-6F175D3DCCD1}">
                  <a14:hiddenFill xmlns:a14="http://schemas.microsoft.com/office/drawing/2010/main">
                    <a:solidFill>
                      <a:srgbClr val="FFFFFF"/>
                    </a:solidFill>
                  </a14:hiddenFill>
                </a:ext>
              </a:extLst>
            </p:spPr>
          </p:pic>
          <p:pic>
            <p:nvPicPr>
              <p:cNvPr id="15382" name="Picture 22" descr="Motorcycle Helmets | FortNine Canada">
                <a:extLst>
                  <a:ext uri="{FF2B5EF4-FFF2-40B4-BE49-F238E27FC236}">
                    <a16:creationId xmlns:a16="http://schemas.microsoft.com/office/drawing/2014/main" id="{87530C26-39DA-7BFB-6CF6-B1F8120F3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681" y="4392254"/>
                <a:ext cx="1483148" cy="148314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ED4789BD-21C8-D266-6704-4BE5A32DBDD3}"/>
                </a:ext>
              </a:extLst>
            </p:cNvPr>
            <p:cNvSpPr txBox="1"/>
            <p:nvPr/>
          </p:nvSpPr>
          <p:spPr>
            <a:xfrm>
              <a:off x="2479701" y="1802028"/>
              <a:ext cx="3344479" cy="1569660"/>
            </a:xfrm>
            <a:prstGeom prst="rect">
              <a:avLst/>
            </a:prstGeom>
            <a:noFill/>
          </p:spPr>
          <p:txBody>
            <a:bodyPr wrap="square">
              <a:spAutoFit/>
            </a:bodyPr>
            <a:lstStyle/>
            <a:p>
              <a:pPr algn="just"/>
              <a:r>
                <a:rPr lang="en-US" sz="2400" b="0" i="0" dirty="0">
                  <a:solidFill>
                    <a:srgbClr val="E3E3E3"/>
                  </a:solidFill>
                  <a:effectLst/>
                  <a:latin typeface="Times New Roman" panose="02020603050405020304" pitchFamily="18" charset="0"/>
                  <a:cs typeface="Times New Roman" panose="02020603050405020304" pitchFamily="18" charset="0"/>
                </a:rPr>
                <a:t>Peltier cooling helmets are a comfortable and effective way to keep the wearer cool. </a:t>
              </a:r>
            </a:p>
          </p:txBody>
        </p:sp>
        <p:sp>
          <p:nvSpPr>
            <p:cNvPr id="30" name="TextBox 29">
              <a:extLst>
                <a:ext uri="{FF2B5EF4-FFF2-40B4-BE49-F238E27FC236}">
                  <a16:creationId xmlns:a16="http://schemas.microsoft.com/office/drawing/2014/main" id="{7B782352-0372-7C18-143D-B1D47528F22B}"/>
                </a:ext>
              </a:extLst>
            </p:cNvPr>
            <p:cNvSpPr txBox="1"/>
            <p:nvPr/>
          </p:nvSpPr>
          <p:spPr>
            <a:xfrm>
              <a:off x="8504694" y="1808145"/>
              <a:ext cx="3369059" cy="1569660"/>
            </a:xfrm>
            <a:prstGeom prst="rect">
              <a:avLst/>
            </a:prstGeom>
            <a:noFill/>
          </p:spPr>
          <p:txBody>
            <a:bodyPr wrap="square">
              <a:spAutoFit/>
            </a:bodyPr>
            <a:lstStyle/>
            <a:p>
              <a:pPr algn="just"/>
              <a:r>
                <a:rPr lang="en-US" sz="2400" b="0" i="0" dirty="0">
                  <a:solidFill>
                    <a:srgbClr val="E3E3E3"/>
                  </a:solidFill>
                  <a:effectLst/>
                  <a:latin typeface="Times New Roman" panose="02020603050405020304" pitchFamily="18" charset="0"/>
                  <a:cs typeface="Times New Roman" panose="02020603050405020304" pitchFamily="18" charset="0"/>
                </a:rPr>
                <a:t>They are also lightweight and portable, making them ideal for use in a variety of activities.</a:t>
              </a:r>
            </a:p>
          </p:txBody>
        </p:sp>
        <p:sp>
          <p:nvSpPr>
            <p:cNvPr id="31" name="TextBox 30">
              <a:extLst>
                <a:ext uri="{FF2B5EF4-FFF2-40B4-BE49-F238E27FC236}">
                  <a16:creationId xmlns:a16="http://schemas.microsoft.com/office/drawing/2014/main" id="{EF1FABFB-9939-EE26-6741-1A0F4D7D5CFF}"/>
                </a:ext>
              </a:extLst>
            </p:cNvPr>
            <p:cNvSpPr txBox="1"/>
            <p:nvPr/>
          </p:nvSpPr>
          <p:spPr>
            <a:xfrm>
              <a:off x="2589034" y="4569724"/>
              <a:ext cx="3302817" cy="1569660"/>
            </a:xfrm>
            <a:prstGeom prst="rect">
              <a:avLst/>
            </a:prstGeom>
            <a:noFill/>
          </p:spPr>
          <p:txBody>
            <a:bodyPr wrap="square">
              <a:spAutoFit/>
            </a:bodyPr>
            <a:lstStyle/>
            <a:p>
              <a:pPr algn="just">
                <a:spcBef>
                  <a:spcPts val="0"/>
                </a:spcBef>
                <a:buClr>
                  <a:schemeClr val="dk1"/>
                </a:buClr>
                <a:buSzPts val="1100"/>
                <a:buFont typeface="Arial"/>
                <a:buNone/>
              </a:pPr>
              <a:r>
                <a:rPr lang="en-US" sz="2400" dirty="0">
                  <a:solidFill>
                    <a:schemeClr val="bg1"/>
                  </a:solidFill>
                  <a:latin typeface="Times New Roman" panose="02020603050405020304" pitchFamily="18" charset="0"/>
                  <a:cs typeface="Times New Roman" panose="02020603050405020304" pitchFamily="18" charset="0"/>
                </a:rPr>
                <a:t>Peltier cooling helmets can help to reduce the risk of accidents and improve safety.</a:t>
              </a:r>
              <a:endParaRPr lang="en-US" sz="2400" b="1" dirty="0">
                <a:solidFill>
                  <a:schemeClr val="bg1"/>
                </a:solidFill>
                <a:latin typeface="Times New Roman" panose="02020603050405020304" pitchFamily="18" charset="0"/>
                <a:ea typeface="Nunito"/>
                <a:cs typeface="Times New Roman" panose="02020603050405020304" pitchFamily="18" charset="0"/>
                <a:sym typeface="Nunito"/>
              </a:endParaRPr>
            </a:p>
          </p:txBody>
        </p:sp>
        <p:sp>
          <p:nvSpPr>
            <p:cNvPr id="32" name="TextBox 31">
              <a:extLst>
                <a:ext uri="{FF2B5EF4-FFF2-40B4-BE49-F238E27FC236}">
                  <a16:creationId xmlns:a16="http://schemas.microsoft.com/office/drawing/2014/main" id="{FF14C56F-B823-8BCB-4F5B-276DF6EF9B6C}"/>
                </a:ext>
              </a:extLst>
            </p:cNvPr>
            <p:cNvSpPr txBox="1"/>
            <p:nvPr/>
          </p:nvSpPr>
          <p:spPr>
            <a:xfrm>
              <a:off x="8504695" y="4542830"/>
              <a:ext cx="3369058" cy="1569660"/>
            </a:xfrm>
            <a:prstGeom prst="rect">
              <a:avLst/>
            </a:prstGeom>
            <a:noFill/>
          </p:spPr>
          <p:txBody>
            <a:bodyPr wrap="square">
              <a:spAutoFit/>
            </a:bodyPr>
            <a:lstStyle/>
            <a:p>
              <a:pPr algn="just">
                <a:spcBef>
                  <a:spcPts val="0"/>
                </a:spcBef>
                <a:buClr>
                  <a:schemeClr val="dk1"/>
                </a:buClr>
                <a:buSzPts val="1100"/>
                <a:buFont typeface="Arial"/>
                <a:buNone/>
              </a:pPr>
              <a:r>
                <a:rPr lang="en-US" sz="2400" dirty="0">
                  <a:solidFill>
                    <a:schemeClr val="bg1"/>
                  </a:solidFill>
                  <a:latin typeface="Times New Roman" panose="02020603050405020304" pitchFamily="18" charset="0"/>
                  <a:cs typeface="Times New Roman" panose="02020603050405020304" pitchFamily="18" charset="0"/>
                </a:rPr>
                <a:t>Peltier cooling helmets can help to reduce fatigue and improve cognitive performance.</a:t>
              </a:r>
              <a:endParaRPr lang="en-US" sz="2400" b="1" dirty="0">
                <a:solidFill>
                  <a:schemeClr val="bg1"/>
                </a:solidFill>
                <a:latin typeface="Times New Roman" panose="02020603050405020304" pitchFamily="18" charset="0"/>
                <a:ea typeface="Nunito"/>
                <a:cs typeface="Times New Roman" panose="02020603050405020304" pitchFamily="18" charset="0"/>
                <a:sym typeface="Nunito"/>
              </a:endParaRPr>
            </a:p>
          </p:txBody>
        </p:sp>
      </p:grpSp>
    </p:spTree>
    <p:extLst>
      <p:ext uri="{BB962C8B-B14F-4D97-AF65-F5344CB8AC3E}">
        <p14:creationId xmlns:p14="http://schemas.microsoft.com/office/powerpoint/2010/main" val="4276504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30" name="Rectangle 174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 name="Group 3">
            <a:extLst>
              <a:ext uri="{FF2B5EF4-FFF2-40B4-BE49-F238E27FC236}">
                <a16:creationId xmlns:a16="http://schemas.microsoft.com/office/drawing/2014/main" id="{3E7FFA87-2E80-FD4C-9BB4-EF8E58428E04}"/>
              </a:ext>
            </a:extLst>
          </p:cNvPr>
          <p:cNvGrpSpPr/>
          <p:nvPr/>
        </p:nvGrpSpPr>
        <p:grpSpPr>
          <a:xfrm>
            <a:off x="20" y="-202"/>
            <a:ext cx="12191980" cy="6858202"/>
            <a:chOff x="20" y="-202"/>
            <a:chExt cx="12191980" cy="6858202"/>
          </a:xfrm>
        </p:grpSpPr>
        <p:pic>
          <p:nvPicPr>
            <p:cNvPr id="17416" name="Picture 8" descr="Australian company Forcite releases improved MK1S smart helmet">
              <a:extLst>
                <a:ext uri="{FF2B5EF4-FFF2-40B4-BE49-F238E27FC236}">
                  <a16:creationId xmlns:a16="http://schemas.microsoft.com/office/drawing/2014/main" id="{10830F08-386C-79B7-168F-92FC8C8D83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3A7B6CD-1925-2B8D-4C4C-B1BE641920C1}"/>
                </a:ext>
              </a:extLst>
            </p:cNvPr>
            <p:cNvSpPr/>
            <p:nvPr/>
          </p:nvSpPr>
          <p:spPr>
            <a:xfrm>
              <a:off x="20055" y="-202"/>
              <a:ext cx="12139698" cy="6856718"/>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00AA0EC-A935-8986-4308-AC3EE626BD4A}"/>
              </a:ext>
            </a:extLst>
          </p:cNvPr>
          <p:cNvGrpSpPr/>
          <p:nvPr/>
        </p:nvGrpSpPr>
        <p:grpSpPr>
          <a:xfrm>
            <a:off x="1815" y="1559859"/>
            <a:ext cx="12091486" cy="4020670"/>
            <a:chOff x="464416" y="1850488"/>
            <a:chExt cx="11166285" cy="3337847"/>
          </a:xfrm>
        </p:grpSpPr>
        <p:sp>
          <p:nvSpPr>
            <p:cNvPr id="5" name="Rectangle 4">
              <a:extLst>
                <a:ext uri="{FF2B5EF4-FFF2-40B4-BE49-F238E27FC236}">
                  <a16:creationId xmlns:a16="http://schemas.microsoft.com/office/drawing/2014/main" id="{72A7F318-5A3C-05EE-BC05-C06A6945A4F4}"/>
                </a:ext>
              </a:extLst>
            </p:cNvPr>
            <p:cNvSpPr/>
            <p:nvPr/>
          </p:nvSpPr>
          <p:spPr>
            <a:xfrm flipV="1">
              <a:off x="464416" y="1850488"/>
              <a:ext cx="5344838" cy="3337847"/>
            </a:xfrm>
            <a:prstGeom prst="rect">
              <a:avLst/>
            </a:prstGeom>
            <a:solidFill>
              <a:schemeClr val="accent6">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6" name="Rectangle 5">
              <a:extLst>
                <a:ext uri="{FF2B5EF4-FFF2-40B4-BE49-F238E27FC236}">
                  <a16:creationId xmlns:a16="http://schemas.microsoft.com/office/drawing/2014/main" id="{83BE85EB-B41E-9FD3-AA8F-2FDFDC6DAA40}"/>
                </a:ext>
              </a:extLst>
            </p:cNvPr>
            <p:cNvSpPr/>
            <p:nvPr/>
          </p:nvSpPr>
          <p:spPr>
            <a:xfrm flipV="1">
              <a:off x="6285863" y="1850488"/>
              <a:ext cx="5344838" cy="3337847"/>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TextBox 6">
              <a:extLst>
                <a:ext uri="{FF2B5EF4-FFF2-40B4-BE49-F238E27FC236}">
                  <a16:creationId xmlns:a16="http://schemas.microsoft.com/office/drawing/2014/main" id="{2CD61D0C-A666-EBEE-1841-11513F3C0B23}"/>
                </a:ext>
              </a:extLst>
            </p:cNvPr>
            <p:cNvSpPr txBox="1"/>
            <p:nvPr/>
          </p:nvSpPr>
          <p:spPr>
            <a:xfrm>
              <a:off x="1012019" y="3166547"/>
              <a:ext cx="4249633" cy="923330"/>
            </a:xfrm>
            <a:prstGeom prst="rect">
              <a:avLst/>
            </a:prstGeom>
            <a:noFill/>
          </p:spPr>
          <p:txBody>
            <a:bodyPr wrap="square" rtlCol="0">
              <a:spAutoFit/>
            </a:bodyPr>
            <a:lstStyle/>
            <a:p>
              <a:pPr algn="ctr"/>
              <a:r>
                <a:rPr lang="en-US" sz="5400" b="1" dirty="0">
                  <a:solidFill>
                    <a:schemeClr val="bg1"/>
                  </a:solidFill>
                  <a:latin typeface="Lora" pitchFamily="2" charset="0"/>
                </a:rPr>
                <a:t>Conclusion</a:t>
              </a:r>
            </a:p>
          </p:txBody>
        </p:sp>
      </p:grpSp>
      <p:sp>
        <p:nvSpPr>
          <p:cNvPr id="10" name="TextBox 9">
            <a:extLst>
              <a:ext uri="{FF2B5EF4-FFF2-40B4-BE49-F238E27FC236}">
                <a16:creationId xmlns:a16="http://schemas.microsoft.com/office/drawing/2014/main" id="{9DE68F3C-80E5-F7EA-7695-E9A8BFD38756}"/>
              </a:ext>
            </a:extLst>
          </p:cNvPr>
          <p:cNvSpPr txBox="1"/>
          <p:nvPr/>
        </p:nvSpPr>
        <p:spPr>
          <a:xfrm>
            <a:off x="6402494" y="1519519"/>
            <a:ext cx="5551941" cy="390395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Peltier cooling helmets are a promising new technology that can help to keep the wearer cool and comfortable.</a:t>
            </a:r>
          </a:p>
          <a:p>
            <a:pPr marL="342900" indent="-342900">
              <a:lnSpc>
                <a:spcPct val="150000"/>
              </a:lnSpc>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They are still in the early stages of development, but they have the potential to revolutionize the way we think about helmet safety.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713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8D9BE56-AA87-4B63-9045-D8E5B4E2FC15}"/>
              </a:ext>
            </a:extLst>
          </p:cNvPr>
          <p:cNvSpPr txBox="1"/>
          <p:nvPr/>
        </p:nvSpPr>
        <p:spPr>
          <a:xfrm>
            <a:off x="3039035" y="2689412"/>
            <a:ext cx="6108326"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2"/>
                </a:solidFill>
                <a:effectLst/>
                <a:uLnTx/>
                <a:uFillTx/>
                <a:latin typeface="LORA" pitchFamily="2" charset="0"/>
                <a:ea typeface="+mn-ea"/>
                <a:cs typeface="Segoe UI" panose="020B0502040204020203" pitchFamily="34" charset="0"/>
              </a:rPr>
              <a:t>Thank You!</a:t>
            </a:r>
          </a:p>
        </p:txBody>
      </p:sp>
    </p:spTree>
    <p:extLst>
      <p:ext uri="{BB962C8B-B14F-4D97-AF65-F5344CB8AC3E}">
        <p14:creationId xmlns:p14="http://schemas.microsoft.com/office/powerpoint/2010/main" val="30996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07" name="Rectangle 113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290" name="Group 11289">
            <a:extLst>
              <a:ext uri="{FF2B5EF4-FFF2-40B4-BE49-F238E27FC236}">
                <a16:creationId xmlns:a16="http://schemas.microsoft.com/office/drawing/2014/main" id="{D914B24B-3601-14A0-F73A-C3DB16FA79A4}"/>
              </a:ext>
            </a:extLst>
          </p:cNvPr>
          <p:cNvGrpSpPr/>
          <p:nvPr/>
        </p:nvGrpSpPr>
        <p:grpSpPr>
          <a:xfrm>
            <a:off x="0" y="0"/>
            <a:ext cx="12192000" cy="6858000"/>
            <a:chOff x="0" y="0"/>
            <a:chExt cx="12192000" cy="6858000"/>
          </a:xfrm>
        </p:grpSpPr>
        <p:grpSp>
          <p:nvGrpSpPr>
            <p:cNvPr id="11279" name="Group 11278">
              <a:extLst>
                <a:ext uri="{FF2B5EF4-FFF2-40B4-BE49-F238E27FC236}">
                  <a16:creationId xmlns:a16="http://schemas.microsoft.com/office/drawing/2014/main" id="{1B651B1C-BF53-6A3A-D6DA-B2AF5EB4761B}"/>
                </a:ext>
              </a:extLst>
            </p:cNvPr>
            <p:cNvGrpSpPr/>
            <p:nvPr/>
          </p:nvGrpSpPr>
          <p:grpSpPr>
            <a:xfrm>
              <a:off x="0" y="0"/>
              <a:ext cx="12192000" cy="6858000"/>
              <a:chOff x="0" y="0"/>
              <a:chExt cx="12192000" cy="6858000"/>
            </a:xfrm>
          </p:grpSpPr>
          <p:pic>
            <p:nvPicPr>
              <p:cNvPr id="11286" name="Picture 22" descr="We are shipping product and it is real': Forcite smart helmet boss explains  how their high-tech helmet will succeed where others failed | MCN">
                <a:extLst>
                  <a:ext uri="{FF2B5EF4-FFF2-40B4-BE49-F238E27FC236}">
                    <a16:creationId xmlns:a16="http://schemas.microsoft.com/office/drawing/2014/main" id="{F18349BC-5B62-D5F8-D9D5-2C4A060AF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FB8A3C2-0C7F-7A0C-3828-DBDC823AC151}"/>
                  </a:ext>
                </a:extLst>
              </p:cNvPr>
              <p:cNvSpPr/>
              <p:nvPr/>
            </p:nvSpPr>
            <p:spPr>
              <a:xfrm>
                <a:off x="0" y="0"/>
                <a:ext cx="12188952" cy="6856718"/>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83" name="TextBox 11282">
              <a:extLst>
                <a:ext uri="{FF2B5EF4-FFF2-40B4-BE49-F238E27FC236}">
                  <a16:creationId xmlns:a16="http://schemas.microsoft.com/office/drawing/2014/main" id="{0F974CE2-7ECE-B295-B915-51472EC4ED2E}"/>
                </a:ext>
              </a:extLst>
            </p:cNvPr>
            <p:cNvSpPr txBox="1"/>
            <p:nvPr/>
          </p:nvSpPr>
          <p:spPr>
            <a:xfrm>
              <a:off x="7020768" y="3247332"/>
              <a:ext cx="4363391" cy="461665"/>
            </a:xfrm>
            <a:prstGeom prst="rect">
              <a:avLst/>
            </a:prstGeom>
            <a:noFill/>
          </p:spPr>
          <p:txBody>
            <a:bodyPr wrap="square">
              <a:spAutoFit/>
            </a:bodyPr>
            <a:lstStyle/>
            <a:p>
              <a:endParaRPr lang="en-US" sz="2400" b="1" dirty="0">
                <a:solidFill>
                  <a:schemeClr val="bg1"/>
                </a:solidFill>
                <a:latin typeface="Lora" pitchFamily="2" charset="0"/>
              </a:endParaRPr>
            </a:p>
          </p:txBody>
        </p:sp>
      </p:grpSp>
      <p:sp>
        <p:nvSpPr>
          <p:cNvPr id="34" name="Rectangle 33">
            <a:extLst>
              <a:ext uri="{FF2B5EF4-FFF2-40B4-BE49-F238E27FC236}">
                <a16:creationId xmlns:a16="http://schemas.microsoft.com/office/drawing/2014/main" id="{876AA439-398B-4FA0-A205-44356997B116}"/>
              </a:ext>
            </a:extLst>
          </p:cNvPr>
          <p:cNvSpPr/>
          <p:nvPr/>
        </p:nvSpPr>
        <p:spPr>
          <a:xfrm>
            <a:off x="26900" y="376523"/>
            <a:ext cx="12101017" cy="2837765"/>
          </a:xfrm>
          <a:prstGeom prst="rect">
            <a:avLst/>
          </a:prstGeom>
        </p:spPr>
        <p:txBody>
          <a:bodyPr wrap="square">
            <a:spAutoFit/>
          </a:bodyPr>
          <a:lstStyle/>
          <a:p>
            <a:r>
              <a:rPr lang="en-US" altLang="en-US" sz="2400"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Presented By:</a:t>
            </a:r>
          </a:p>
          <a:p>
            <a:endParaRPr lang="en-US" altLang="en-US" sz="2000"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altLang="en-US" sz="2400"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Roll No	      Name of Students		   PRN</a:t>
            </a:r>
            <a:endParaRPr lang="en-US" altLang="en-US" sz="800"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en-US" altLang="en-US" sz="800" b="1" dirty="0">
              <a:solidFill>
                <a:schemeClr val="accent5">
                  <a:lumMod val="60000"/>
                  <a:lumOff val="40000"/>
                </a:schemeClr>
              </a:solidFill>
              <a:latin typeface="Arial" panose="020B0604020202020204" pitchFamily="34" charset="0"/>
            </a:endParaRPr>
          </a:p>
          <a:p>
            <a:pPr indent="-285750">
              <a:lnSpc>
                <a:spcPct val="150000"/>
              </a:lnSpc>
            </a:pPr>
            <a:r>
              <a:rPr lang="en-US" altLang="en-US" sz="2000" dirty="0">
                <a:solidFill>
                  <a:schemeClr val="bg1"/>
                </a:solidFill>
                <a:latin typeface="Times New Roman" pitchFamily="18" charset="0"/>
                <a:ea typeface="Calibri" panose="020F0502020204030204" pitchFamily="34" charset="0"/>
                <a:cs typeface="Times New Roman" pitchFamily="18" charset="0"/>
              </a:rPr>
              <a:t>				44	</a:t>
            </a:r>
            <a:r>
              <a:rPr lang="en-US" altLang="en-US" sz="2000" dirty="0" err="1">
                <a:solidFill>
                  <a:schemeClr val="bg1"/>
                </a:solidFill>
                <a:latin typeface="Times New Roman" pitchFamily="18" charset="0"/>
                <a:ea typeface="Calibri" panose="020F0502020204030204" pitchFamily="34" charset="0"/>
                <a:cs typeface="Times New Roman" pitchFamily="18" charset="0"/>
              </a:rPr>
              <a:t>Bonde</a:t>
            </a:r>
            <a:r>
              <a:rPr lang="en-US" altLang="en-US" sz="2000" dirty="0">
                <a:solidFill>
                  <a:schemeClr val="bg1"/>
                </a:solidFill>
                <a:latin typeface="Times New Roman" pitchFamily="18" charset="0"/>
                <a:ea typeface="Calibri" panose="020F0502020204030204" pitchFamily="34" charset="0"/>
                <a:cs typeface="Times New Roman" pitchFamily="18" charset="0"/>
              </a:rPr>
              <a:t> </a:t>
            </a:r>
            <a:r>
              <a:rPr lang="en-US" altLang="en-US" sz="2000" dirty="0" err="1">
                <a:solidFill>
                  <a:schemeClr val="bg1"/>
                </a:solidFill>
                <a:latin typeface="Times New Roman" pitchFamily="18" charset="0"/>
                <a:ea typeface="Calibri" panose="020F0502020204030204" pitchFamily="34" charset="0"/>
                <a:cs typeface="Times New Roman" pitchFamily="18" charset="0"/>
              </a:rPr>
              <a:t>Rushikesh</a:t>
            </a:r>
            <a:r>
              <a:rPr lang="en-US" altLang="en-US" sz="2000" dirty="0">
                <a:solidFill>
                  <a:schemeClr val="bg1"/>
                </a:solidFill>
                <a:latin typeface="Times New Roman" pitchFamily="18" charset="0"/>
                <a:ea typeface="Calibri" panose="020F0502020204030204" pitchFamily="34" charset="0"/>
                <a:cs typeface="Times New Roman" pitchFamily="18" charset="0"/>
              </a:rPr>
              <a:t> </a:t>
            </a:r>
            <a:r>
              <a:rPr lang="en-US" altLang="en-US" sz="2000" dirty="0" err="1">
                <a:solidFill>
                  <a:schemeClr val="bg1"/>
                </a:solidFill>
                <a:latin typeface="Times New Roman" pitchFamily="18" charset="0"/>
                <a:ea typeface="Calibri" panose="020F0502020204030204" pitchFamily="34" charset="0"/>
                <a:cs typeface="Times New Roman" pitchFamily="18" charset="0"/>
              </a:rPr>
              <a:t>Pandharinath</a:t>
            </a:r>
            <a:r>
              <a:rPr lang="en-US" altLang="en-US" sz="2000" dirty="0">
                <a:solidFill>
                  <a:schemeClr val="bg1"/>
                </a:solidFill>
                <a:latin typeface="Times New Roman" pitchFamily="18" charset="0"/>
                <a:ea typeface="Calibri" panose="020F0502020204030204" pitchFamily="34" charset="0"/>
                <a:cs typeface="Times New Roman" pitchFamily="18" charset="0"/>
              </a:rPr>
              <a:t>	211203006 </a:t>
            </a:r>
          </a:p>
          <a:p>
            <a:pPr indent="-285750">
              <a:lnSpc>
                <a:spcPct val="150000"/>
              </a:lnSpc>
            </a:pPr>
            <a:r>
              <a:rPr lang="en-US" altLang="en-US" sz="2000" dirty="0">
                <a:solidFill>
                  <a:schemeClr val="bg1"/>
                </a:solidFill>
                <a:latin typeface="Times New Roman" pitchFamily="18" charset="0"/>
                <a:ea typeface="Calibri" panose="020F0502020204030204" pitchFamily="34" charset="0"/>
                <a:cs typeface="Times New Roman" pitchFamily="18" charset="0"/>
              </a:rPr>
              <a:t>				48	         Chavan Jay Jitesh		211203010</a:t>
            </a:r>
          </a:p>
          <a:p>
            <a:pPr indent="-285750">
              <a:lnSpc>
                <a:spcPct val="150000"/>
              </a:lnSpc>
            </a:pPr>
            <a:r>
              <a:rPr lang="en-US" altLang="en-US" sz="2000" dirty="0">
                <a:solidFill>
                  <a:schemeClr val="bg1"/>
                </a:solidFill>
                <a:latin typeface="Times New Roman" pitchFamily="18" charset="0"/>
                <a:ea typeface="Calibri" panose="020F0502020204030204" pitchFamily="34" charset="0"/>
                <a:cs typeface="Times New Roman" pitchFamily="18" charset="0"/>
              </a:rPr>
              <a:t>				51	     </a:t>
            </a:r>
            <a:r>
              <a:rPr lang="en-US" altLang="en-US" sz="2000" dirty="0" err="1">
                <a:solidFill>
                  <a:schemeClr val="bg1"/>
                </a:solidFill>
                <a:latin typeface="Times New Roman" pitchFamily="18" charset="0"/>
                <a:ea typeface="Calibri" panose="020F0502020204030204" pitchFamily="34" charset="0"/>
                <a:cs typeface="Times New Roman" pitchFamily="18" charset="0"/>
              </a:rPr>
              <a:t>Khadase</a:t>
            </a:r>
            <a:r>
              <a:rPr lang="en-US" altLang="en-US" sz="2000" dirty="0">
                <a:solidFill>
                  <a:schemeClr val="bg1"/>
                </a:solidFill>
                <a:latin typeface="Times New Roman" pitchFamily="18" charset="0"/>
                <a:ea typeface="Calibri" panose="020F0502020204030204" pitchFamily="34" charset="0"/>
                <a:cs typeface="Times New Roman" pitchFamily="18" charset="0"/>
              </a:rPr>
              <a:t> </a:t>
            </a:r>
            <a:r>
              <a:rPr lang="en-US" altLang="en-US" sz="2000" dirty="0" err="1">
                <a:solidFill>
                  <a:schemeClr val="bg1"/>
                </a:solidFill>
                <a:latin typeface="Times New Roman" pitchFamily="18" charset="0"/>
                <a:ea typeface="Calibri" panose="020F0502020204030204" pitchFamily="34" charset="0"/>
                <a:cs typeface="Times New Roman" pitchFamily="18" charset="0"/>
              </a:rPr>
              <a:t>Akshay</a:t>
            </a:r>
            <a:r>
              <a:rPr lang="en-US" altLang="en-US" sz="2000" dirty="0">
                <a:solidFill>
                  <a:schemeClr val="bg1"/>
                </a:solidFill>
                <a:latin typeface="Times New Roman" pitchFamily="18" charset="0"/>
                <a:ea typeface="Calibri" panose="020F0502020204030204" pitchFamily="34" charset="0"/>
                <a:cs typeface="Times New Roman" pitchFamily="18" charset="0"/>
              </a:rPr>
              <a:t> </a:t>
            </a:r>
            <a:r>
              <a:rPr lang="en-US" altLang="en-US" sz="2000" dirty="0" err="1">
                <a:solidFill>
                  <a:schemeClr val="bg1"/>
                </a:solidFill>
                <a:latin typeface="Times New Roman" pitchFamily="18" charset="0"/>
                <a:ea typeface="Calibri" panose="020F0502020204030204" pitchFamily="34" charset="0"/>
                <a:cs typeface="Times New Roman" pitchFamily="18" charset="0"/>
              </a:rPr>
              <a:t>Sopan</a:t>
            </a:r>
            <a:r>
              <a:rPr lang="en-US" altLang="en-US" sz="2000" dirty="0">
                <a:solidFill>
                  <a:schemeClr val="bg1"/>
                </a:solidFill>
                <a:latin typeface="Times New Roman" pitchFamily="18" charset="0"/>
                <a:ea typeface="Calibri" panose="020F0502020204030204" pitchFamily="34" charset="0"/>
                <a:cs typeface="Times New Roman" pitchFamily="18" charset="0"/>
              </a:rPr>
              <a:t>		211203013		</a:t>
            </a:r>
            <a:endParaRPr lang="en-US" alt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B5C8CFE8-08E7-4F4B-ABF5-7C32C367748B}"/>
              </a:ext>
            </a:extLst>
          </p:cNvPr>
          <p:cNvSpPr/>
          <p:nvPr/>
        </p:nvSpPr>
        <p:spPr>
          <a:xfrm>
            <a:off x="7598353" y="4632967"/>
            <a:ext cx="4363391" cy="2000548"/>
          </a:xfrm>
          <a:prstGeom prst="rect">
            <a:avLst/>
          </a:prstGeom>
        </p:spPr>
        <p:txBody>
          <a:bodyPr wrap="square">
            <a:spAutoFit/>
          </a:bodyPr>
          <a:lstStyle/>
          <a:p>
            <a:pPr lvl="0" eaLnBrk="0" fontAlgn="base" hangingPunct="0">
              <a:lnSpc>
                <a:spcPct val="100000"/>
              </a:lnSpc>
              <a:spcBef>
                <a:spcPct val="0"/>
              </a:spcBef>
              <a:spcAft>
                <a:spcPct val="0"/>
              </a:spcAft>
            </a:pPr>
            <a:r>
              <a:rPr lang="en-US" altLang="en-US" sz="2800" b="1" dirty="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Department of Mechanical Engineering</a:t>
            </a:r>
            <a:endParaRPr lang="en-US" altLang="en-US" sz="700" b="1" dirty="0">
              <a:solidFill>
                <a:schemeClr val="accent5"/>
              </a:solidFill>
              <a:latin typeface="Arial" panose="020B0604020202020204" pitchFamily="34" charset="0"/>
            </a:endParaRPr>
          </a:p>
          <a:p>
            <a:pPr lvl="0" eaLnBrk="0" fontAlgn="base" hangingPunct="0">
              <a:lnSpc>
                <a:spcPct val="100000"/>
              </a:lnSpc>
              <a:spcBef>
                <a:spcPct val="0"/>
              </a:spcBef>
              <a:spcAft>
                <a:spcPct val="0"/>
              </a:spcAft>
            </a:pPr>
            <a:r>
              <a:rPr lang="en-US" altLang="en-US"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 C. Patel Institute of Technology,</a:t>
            </a:r>
            <a:endParaRPr lang="en-US" altLang="en-US" sz="700" dirty="0">
              <a:solidFill>
                <a:srgbClr val="00B050"/>
              </a:solidFill>
              <a:latin typeface="Arial" panose="020B0604020202020204" pitchFamily="34" charset="0"/>
            </a:endParaRPr>
          </a:p>
          <a:p>
            <a:pPr lvl="0" eaLnBrk="0" fontAlgn="base" hangingPunct="0">
              <a:lnSpc>
                <a:spcPct val="100000"/>
              </a:lnSpc>
              <a:spcBef>
                <a:spcPct val="0"/>
              </a:spcBef>
              <a:spcAft>
                <a:spcPct val="0"/>
              </a:spcAft>
            </a:pPr>
            <a:r>
              <a:rPr lang="en-US" altLang="en-US"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Shirpur-425405</a:t>
            </a:r>
            <a:endParaRPr lang="en-US" altLang="en-US" sz="700" dirty="0">
              <a:solidFill>
                <a:srgbClr val="00B050"/>
              </a:solidFill>
              <a:latin typeface="Arial" panose="020B0604020202020204" pitchFamily="34" charset="0"/>
            </a:endParaRPr>
          </a:p>
          <a:p>
            <a:pPr lvl="0" eaLnBrk="0" fontAlgn="base" hangingPunct="0">
              <a:lnSpc>
                <a:spcPct val="100000"/>
              </a:lnSpc>
              <a:spcBef>
                <a:spcPct val="0"/>
              </a:spcBef>
              <a:spcAft>
                <a:spcPct val="0"/>
              </a:spcAft>
            </a:pPr>
            <a:r>
              <a:rPr lang="en-US" altLang="en-US" sz="32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2023-2024</a:t>
            </a:r>
            <a:endParaRPr lang="en-US" altLang="en-US" sz="2000" dirty="0">
              <a:solidFill>
                <a:schemeClr val="accent1">
                  <a:lumMod val="50000"/>
                </a:schemeClr>
              </a:solidFill>
              <a:latin typeface="Arial" panose="020B0604020202020204" pitchFamily="34" charset="0"/>
            </a:endParaRPr>
          </a:p>
        </p:txBody>
      </p:sp>
      <p:sp>
        <p:nvSpPr>
          <p:cNvPr id="39" name="Rectangle 38">
            <a:extLst>
              <a:ext uri="{FF2B5EF4-FFF2-40B4-BE49-F238E27FC236}">
                <a16:creationId xmlns:a16="http://schemas.microsoft.com/office/drawing/2014/main" id="{6A5CCDF2-7B2A-40EE-B519-EFB98A398D5A}"/>
              </a:ext>
            </a:extLst>
          </p:cNvPr>
          <p:cNvSpPr/>
          <p:nvPr/>
        </p:nvSpPr>
        <p:spPr>
          <a:xfrm>
            <a:off x="230256" y="4397188"/>
            <a:ext cx="4583791" cy="2185214"/>
          </a:xfrm>
          <a:prstGeom prst="rect">
            <a:avLst/>
          </a:prstGeom>
        </p:spPr>
        <p:txBody>
          <a:bodyPr wrap="square">
            <a:spAutoFit/>
          </a:bodyPr>
          <a:lstStyle/>
          <a:p>
            <a:pPr lvl="0" eaLnBrk="0" fontAlgn="base" hangingPunct="0">
              <a:lnSpc>
                <a:spcPct val="100000"/>
              </a:lnSpc>
              <a:spcBef>
                <a:spcPct val="0"/>
              </a:spcBef>
              <a:spcAft>
                <a:spcPct val="0"/>
              </a:spcAft>
            </a:pPr>
            <a:r>
              <a:rPr lang="en-US" alt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Guided By:</a:t>
            </a:r>
          </a:p>
          <a:p>
            <a:pPr lvl="0" eaLnBrk="0" fontAlgn="base" hangingPunct="0">
              <a:lnSpc>
                <a:spcPct val="100000"/>
              </a:lnSpc>
              <a:spcBef>
                <a:spcPct val="0"/>
              </a:spcBef>
              <a:spcAft>
                <a:spcPct val="0"/>
              </a:spcAft>
            </a:pPr>
            <a:endParaRPr lang="en-US" altLang="en-US" sz="800" b="1" dirty="0">
              <a:solidFill>
                <a:schemeClr val="accent1">
                  <a:lumMod val="60000"/>
                  <a:lumOff val="40000"/>
                </a:schemeClr>
              </a:solidFill>
              <a:latin typeface="Times New Roman" panose="02020603050405020304" pitchFamily="18" charset="0"/>
              <a:cs typeface="Times New Roman" panose="02020603050405020304" pitchFamily="18" charset="0"/>
            </a:endParaRPr>
          </a:p>
          <a:p>
            <a:pPr lvl="0" eaLnBrk="0" fontAlgn="base" hangingPunct="0">
              <a:lnSpc>
                <a:spcPct val="100000"/>
              </a:lnSpc>
              <a:spcBef>
                <a:spcPct val="0"/>
              </a:spcBef>
              <a:spcAft>
                <a:spcPct val="0"/>
              </a:spcAft>
            </a:pPr>
            <a:r>
              <a:rPr lang="en-US" altLang="en-US" sz="2400" dirty="0">
                <a:solidFill>
                  <a:srgbClr val="C00000"/>
                </a:solidFill>
                <a:latin typeface="Times New Roman" panose="02020603050405020304" pitchFamily="18" charset="0"/>
                <a:cs typeface="Times New Roman" panose="02020603050405020304" pitchFamily="18" charset="0"/>
              </a:rPr>
              <a:t>Project Guide</a:t>
            </a:r>
          </a:p>
          <a:p>
            <a:pPr lvl="0" eaLnBrk="0" fontAlgn="base" hangingPunct="0">
              <a:lnSpc>
                <a:spcPct val="100000"/>
              </a:lnSpc>
              <a:spcBef>
                <a:spcPct val="0"/>
              </a:spcBef>
              <a:spcAft>
                <a:spcPct val="0"/>
              </a:spcAft>
            </a:pPr>
            <a:r>
              <a:rPr lang="en-US" altLang="en-US" sz="2400" dirty="0">
                <a:solidFill>
                  <a:schemeClr val="accent4">
                    <a:lumMod val="60000"/>
                    <a:lumOff val="40000"/>
                  </a:schemeClr>
                </a:solidFill>
                <a:latin typeface="Times New Roman" panose="02020603050405020304" pitchFamily="18" charset="0"/>
                <a:cs typeface="Times New Roman" panose="02020603050405020304" pitchFamily="18" charset="0"/>
              </a:rPr>
              <a:t>Prof. P. V. </a:t>
            </a:r>
            <a:r>
              <a:rPr lang="en-US" altLang="en-US" sz="2400" dirty="0" err="1">
                <a:solidFill>
                  <a:schemeClr val="accent4">
                    <a:lumMod val="60000"/>
                    <a:lumOff val="40000"/>
                  </a:schemeClr>
                </a:solidFill>
                <a:latin typeface="Times New Roman" panose="02020603050405020304" pitchFamily="18" charset="0"/>
                <a:cs typeface="Times New Roman" panose="02020603050405020304" pitchFamily="18" charset="0"/>
              </a:rPr>
              <a:t>Baviskar</a:t>
            </a:r>
            <a:endParaRPr lang="en-US" altLang="en-US" sz="24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lvl="0" eaLnBrk="0" fontAlgn="base" hangingPunct="0">
              <a:lnSpc>
                <a:spcPct val="100000"/>
              </a:lnSpc>
              <a:spcBef>
                <a:spcPct val="0"/>
              </a:spcBef>
              <a:spcAft>
                <a:spcPct val="0"/>
              </a:spcAft>
            </a:pPr>
            <a:endParaRPr lang="en-US" altLang="en-US" sz="800" dirty="0">
              <a:solidFill>
                <a:schemeClr val="bg1"/>
              </a:solidFill>
              <a:latin typeface="Times New Roman" panose="02020603050405020304" pitchFamily="18" charset="0"/>
              <a:cs typeface="Times New Roman" panose="02020603050405020304" pitchFamily="18" charset="0"/>
            </a:endParaRPr>
          </a:p>
          <a:p>
            <a:pPr lvl="0" eaLnBrk="0" fontAlgn="base" hangingPunct="0">
              <a:lnSpc>
                <a:spcPct val="100000"/>
              </a:lnSpc>
              <a:spcBef>
                <a:spcPct val="0"/>
              </a:spcBef>
              <a:spcAft>
                <a:spcPct val="0"/>
              </a:spcAft>
            </a:pPr>
            <a:r>
              <a:rPr lang="en-US" altLang="en-US" sz="2400" dirty="0">
                <a:solidFill>
                  <a:srgbClr val="C00000"/>
                </a:solidFill>
                <a:latin typeface="Times New Roman" panose="02020603050405020304" pitchFamily="18" charset="0"/>
                <a:cs typeface="Times New Roman" panose="02020603050405020304" pitchFamily="18" charset="0"/>
              </a:rPr>
              <a:t>Project coordinator</a:t>
            </a:r>
          </a:p>
          <a:p>
            <a:pPr lvl="0" eaLnBrk="0" fontAlgn="base" hangingPunct="0">
              <a:lnSpc>
                <a:spcPct val="100000"/>
              </a:lnSpc>
              <a:spcBef>
                <a:spcPct val="0"/>
              </a:spcBef>
              <a:spcAft>
                <a:spcPct val="0"/>
              </a:spcAft>
            </a:pPr>
            <a:r>
              <a:rPr lang="en-US" altLang="en-US" sz="2400" dirty="0">
                <a:solidFill>
                  <a:schemeClr val="accent4">
                    <a:lumMod val="60000"/>
                    <a:lumOff val="40000"/>
                  </a:schemeClr>
                </a:solidFill>
                <a:latin typeface="Times New Roman" panose="02020603050405020304" pitchFamily="18" charset="0"/>
                <a:cs typeface="Times New Roman" panose="02020603050405020304" pitchFamily="18" charset="0"/>
              </a:rPr>
              <a:t>Prof. P. K. Patil</a:t>
            </a:r>
            <a:endParaRPr lang="en-US" altLang="en-US" sz="2400" dirty="0">
              <a:solidFill>
                <a:schemeClr val="accent4">
                  <a:lumMod val="60000"/>
                  <a:lumOff val="40000"/>
                </a:schemeClr>
              </a:solidFill>
              <a:latin typeface="Arial" panose="020B0604020202020204" pitchFamily="34" charset="0"/>
            </a:endParaRPr>
          </a:p>
        </p:txBody>
      </p:sp>
      <p:pic>
        <p:nvPicPr>
          <p:cNvPr id="40" name="Picture 39">
            <a:extLst>
              <a:ext uri="{FF2B5EF4-FFF2-40B4-BE49-F238E27FC236}">
                <a16:creationId xmlns:a16="http://schemas.microsoft.com/office/drawing/2014/main" id="{F2B996C3-0FC8-4325-A423-06A7D3759983}"/>
              </a:ext>
            </a:extLst>
          </p:cNvPr>
          <p:cNvPicPr>
            <a:picLocks/>
          </p:cNvPicPr>
          <p:nvPr/>
        </p:nvPicPr>
        <p:blipFill>
          <a:blip r:embed="rId3"/>
          <a:stretch>
            <a:fillRect/>
          </a:stretch>
        </p:blipFill>
        <p:spPr>
          <a:xfrm>
            <a:off x="10690412" y="63423"/>
            <a:ext cx="1437505" cy="1335071"/>
          </a:xfrm>
          <a:prstGeom prst="rect">
            <a:avLst/>
          </a:prstGeom>
        </p:spPr>
      </p:pic>
    </p:spTree>
    <p:extLst>
      <p:ext uri="{BB962C8B-B14F-4D97-AF65-F5344CB8AC3E}">
        <p14:creationId xmlns:p14="http://schemas.microsoft.com/office/powerpoint/2010/main" val="173704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par>
                                <p:cTn id="17" presetID="14" presetClass="entr" presetSubtype="1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7A97AF8-3ABF-59D1-A7B6-38FB68F6FEE4}"/>
              </a:ext>
            </a:extLst>
          </p:cNvPr>
          <p:cNvSpPr/>
          <p:nvPr/>
        </p:nvSpPr>
        <p:spPr>
          <a:xfrm>
            <a:off x="1" y="0"/>
            <a:ext cx="1949824"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917A12D9-9E0A-F4B3-0E3E-C8A3565254D1}"/>
              </a:ext>
            </a:extLst>
          </p:cNvPr>
          <p:cNvGrpSpPr/>
          <p:nvPr/>
        </p:nvGrpSpPr>
        <p:grpSpPr>
          <a:xfrm>
            <a:off x="-3" y="1075758"/>
            <a:ext cx="12192003" cy="7465226"/>
            <a:chOff x="1762123" y="1314450"/>
            <a:chExt cx="10429878" cy="6969739"/>
          </a:xfrm>
        </p:grpSpPr>
        <p:grpSp>
          <p:nvGrpSpPr>
            <p:cNvPr id="44" name="Group 43">
              <a:extLst>
                <a:ext uri="{FF2B5EF4-FFF2-40B4-BE49-F238E27FC236}">
                  <a16:creationId xmlns:a16="http://schemas.microsoft.com/office/drawing/2014/main" id="{61B72D69-BA37-7A65-AD4A-1DDB725507C8}"/>
                </a:ext>
              </a:extLst>
            </p:cNvPr>
            <p:cNvGrpSpPr/>
            <p:nvPr/>
          </p:nvGrpSpPr>
          <p:grpSpPr>
            <a:xfrm>
              <a:off x="1762123" y="1314450"/>
              <a:ext cx="10429878" cy="4000500"/>
              <a:chOff x="1762123" y="1314450"/>
              <a:chExt cx="10429878" cy="4000500"/>
            </a:xfrm>
          </p:grpSpPr>
          <p:grpSp>
            <p:nvGrpSpPr>
              <p:cNvPr id="39" name="Group 38">
                <a:extLst>
                  <a:ext uri="{FF2B5EF4-FFF2-40B4-BE49-F238E27FC236}">
                    <a16:creationId xmlns:a16="http://schemas.microsoft.com/office/drawing/2014/main" id="{EC6517A7-1032-0494-F9CC-8A2EE801454A}"/>
                  </a:ext>
                </a:extLst>
              </p:cNvPr>
              <p:cNvGrpSpPr/>
              <p:nvPr/>
            </p:nvGrpSpPr>
            <p:grpSpPr>
              <a:xfrm>
                <a:off x="1762123" y="1314450"/>
                <a:ext cx="10429878" cy="4000500"/>
                <a:chOff x="1762123" y="1314450"/>
                <a:chExt cx="10429878" cy="4000500"/>
              </a:xfrm>
            </p:grpSpPr>
            <p:sp>
              <p:nvSpPr>
                <p:cNvPr id="38" name="Freeform: Shape 37">
                  <a:extLst>
                    <a:ext uri="{FF2B5EF4-FFF2-40B4-BE49-F238E27FC236}">
                      <a16:creationId xmlns:a16="http://schemas.microsoft.com/office/drawing/2014/main" id="{F1AB59F8-20DA-AC24-4773-6D852A5F4325}"/>
                    </a:ext>
                  </a:extLst>
                </p:cNvPr>
                <p:cNvSpPr/>
                <p:nvPr/>
              </p:nvSpPr>
              <p:spPr>
                <a:xfrm rot="16200000">
                  <a:off x="4895850" y="-1819275"/>
                  <a:ext cx="4000500" cy="10267950"/>
                </a:xfrm>
                <a:custGeom>
                  <a:avLst/>
                  <a:gdLst>
                    <a:gd name="connsiteX0" fmla="*/ 4000500 w 4000500"/>
                    <a:gd name="connsiteY0" fmla="*/ 2000250 h 10325100"/>
                    <a:gd name="connsiteX1" fmla="*/ 4000500 w 4000500"/>
                    <a:gd name="connsiteY1" fmla="*/ 10325100 h 10325100"/>
                    <a:gd name="connsiteX2" fmla="*/ 0 w 4000500"/>
                    <a:gd name="connsiteY2" fmla="*/ 10325100 h 10325100"/>
                    <a:gd name="connsiteX3" fmla="*/ 0 w 4000500"/>
                    <a:gd name="connsiteY3" fmla="*/ 2000250 h 10325100"/>
                    <a:gd name="connsiteX4" fmla="*/ 2000250 w 4000500"/>
                    <a:gd name="connsiteY4" fmla="*/ 0 h 10325100"/>
                    <a:gd name="connsiteX5" fmla="*/ 4000500 w 4000500"/>
                    <a:gd name="connsiteY5" fmla="*/ 2000250 h 103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0325100">
                      <a:moveTo>
                        <a:pt x="4000500" y="2000250"/>
                      </a:moveTo>
                      <a:lnTo>
                        <a:pt x="4000500" y="10325100"/>
                      </a:lnTo>
                      <a:lnTo>
                        <a:pt x="0" y="10325100"/>
                      </a:lnTo>
                      <a:lnTo>
                        <a:pt x="0" y="2000250"/>
                      </a:lnTo>
                      <a:cubicBezTo>
                        <a:pt x="0" y="895542"/>
                        <a:pt x="895542" y="0"/>
                        <a:pt x="2000250" y="0"/>
                      </a:cubicBezTo>
                      <a:cubicBezTo>
                        <a:pt x="3104958" y="0"/>
                        <a:pt x="4000500" y="895542"/>
                        <a:pt x="4000500" y="200025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8" name="Freeform: Shape 27">
                  <a:extLst>
                    <a:ext uri="{FF2B5EF4-FFF2-40B4-BE49-F238E27FC236}">
                      <a16:creationId xmlns:a16="http://schemas.microsoft.com/office/drawing/2014/main" id="{49178E70-3712-F91A-0BB8-DBE52A56E230}"/>
                    </a:ext>
                  </a:extLst>
                </p:cNvPr>
                <p:cNvSpPr/>
                <p:nvPr/>
              </p:nvSpPr>
              <p:spPr>
                <a:xfrm rot="16200000">
                  <a:off x="5095875" y="-1781176"/>
                  <a:ext cx="3924302" cy="10267950"/>
                </a:xfrm>
                <a:custGeom>
                  <a:avLst/>
                  <a:gdLst>
                    <a:gd name="connsiteX0" fmla="*/ 4000500 w 4000500"/>
                    <a:gd name="connsiteY0" fmla="*/ 2000250 h 10325100"/>
                    <a:gd name="connsiteX1" fmla="*/ 4000500 w 4000500"/>
                    <a:gd name="connsiteY1" fmla="*/ 10325100 h 10325100"/>
                    <a:gd name="connsiteX2" fmla="*/ 0 w 4000500"/>
                    <a:gd name="connsiteY2" fmla="*/ 10325100 h 10325100"/>
                    <a:gd name="connsiteX3" fmla="*/ 0 w 4000500"/>
                    <a:gd name="connsiteY3" fmla="*/ 2000250 h 10325100"/>
                    <a:gd name="connsiteX4" fmla="*/ 2000250 w 4000500"/>
                    <a:gd name="connsiteY4" fmla="*/ 0 h 10325100"/>
                    <a:gd name="connsiteX5" fmla="*/ 4000500 w 4000500"/>
                    <a:gd name="connsiteY5" fmla="*/ 2000250 h 103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0325100">
                      <a:moveTo>
                        <a:pt x="4000500" y="2000250"/>
                      </a:moveTo>
                      <a:lnTo>
                        <a:pt x="4000500" y="10325100"/>
                      </a:lnTo>
                      <a:lnTo>
                        <a:pt x="0" y="10325100"/>
                      </a:lnTo>
                      <a:lnTo>
                        <a:pt x="0" y="2000250"/>
                      </a:lnTo>
                      <a:cubicBezTo>
                        <a:pt x="0" y="895542"/>
                        <a:pt x="895542" y="0"/>
                        <a:pt x="2000250" y="0"/>
                      </a:cubicBezTo>
                      <a:cubicBezTo>
                        <a:pt x="3104958" y="0"/>
                        <a:pt x="4000500" y="895542"/>
                        <a:pt x="4000500" y="2000250"/>
                      </a:cubicBezTo>
                      <a:close/>
                    </a:path>
                  </a:pathLst>
                </a:custGeom>
                <a:solidFill>
                  <a:schemeClr val="bg1"/>
                </a:solidFill>
                <a:ln>
                  <a:noFill/>
                </a:ln>
                <a:effectLst>
                  <a:outerShdw blurRad="2921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1" name="Oval 30">
                  <a:extLst>
                    <a:ext uri="{FF2B5EF4-FFF2-40B4-BE49-F238E27FC236}">
                      <a16:creationId xmlns:a16="http://schemas.microsoft.com/office/drawing/2014/main" id="{CC54DE34-201C-5AE6-2974-8A41AB4EC98C}"/>
                    </a:ext>
                  </a:extLst>
                </p:cNvPr>
                <p:cNvSpPr/>
                <p:nvPr/>
              </p:nvSpPr>
              <p:spPr>
                <a:xfrm>
                  <a:off x="1762123" y="1657900"/>
                  <a:ext cx="3048441" cy="33135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Biker Helmet Red Light 4K Ultra HD Mobile Wallpaper | Biker helmets,  Motorcycle wallpaper, Super bikes">
                <a:extLst>
                  <a:ext uri="{FF2B5EF4-FFF2-40B4-BE49-F238E27FC236}">
                    <a16:creationId xmlns:a16="http://schemas.microsoft.com/office/drawing/2014/main" id="{F8D2AC4B-F9A6-5BF8-FC3A-09294C947F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 b="-79"/>
              <a:stretch/>
            </p:blipFill>
            <p:spPr bwMode="auto">
              <a:xfrm>
                <a:off x="1762124" y="1657900"/>
                <a:ext cx="3048440" cy="3313597"/>
              </a:xfrm>
              <a:custGeom>
                <a:avLst/>
                <a:gdLst>
                  <a:gd name="connsiteX0" fmla="*/ 1924050 w 3848100"/>
                  <a:gd name="connsiteY0" fmla="*/ 0 h 3848100"/>
                  <a:gd name="connsiteX1" fmla="*/ 3848100 w 3848100"/>
                  <a:gd name="connsiteY1" fmla="*/ 1924050 h 3848100"/>
                  <a:gd name="connsiteX2" fmla="*/ 1924050 w 3848100"/>
                  <a:gd name="connsiteY2" fmla="*/ 3848100 h 3848100"/>
                  <a:gd name="connsiteX3" fmla="*/ 0 w 3848100"/>
                  <a:gd name="connsiteY3" fmla="*/ 1924050 h 3848100"/>
                  <a:gd name="connsiteX4" fmla="*/ 1924050 w 3848100"/>
                  <a:gd name="connsiteY4" fmla="*/ 0 h 384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100" h="3848100">
                    <a:moveTo>
                      <a:pt x="1924050" y="0"/>
                    </a:moveTo>
                    <a:cubicBezTo>
                      <a:pt x="2986673" y="0"/>
                      <a:pt x="3848100" y="861427"/>
                      <a:pt x="3848100" y="1924050"/>
                    </a:cubicBezTo>
                    <a:cubicBezTo>
                      <a:pt x="3848100" y="2986673"/>
                      <a:pt x="2986673" y="3848100"/>
                      <a:pt x="1924050" y="3848100"/>
                    </a:cubicBezTo>
                    <a:cubicBezTo>
                      <a:pt x="861427" y="3848100"/>
                      <a:pt x="0" y="2986673"/>
                      <a:pt x="0" y="1924050"/>
                    </a:cubicBezTo>
                    <a:cubicBezTo>
                      <a:pt x="0" y="861427"/>
                      <a:pt x="861427" y="0"/>
                      <a:pt x="1924050" y="0"/>
                    </a:cubicBezTo>
                    <a:close/>
                  </a:path>
                </a:pathLst>
              </a:custGeom>
              <a:noFill/>
              <a:extLst>
                <a:ext uri="{909E8E84-426E-40DD-AFC4-6F175D3DCCD1}">
                  <a14:hiddenFill xmlns:a14="http://schemas.microsoft.com/office/drawing/2010/main">
                    <a:solidFill>
                      <a:srgbClr val="FFFFFF"/>
                    </a:solidFill>
                  </a14:hiddenFill>
                </a:ext>
              </a:extLst>
            </p:spPr>
          </p:pic>
        </p:grpSp>
        <p:sp>
          <p:nvSpPr>
            <p:cNvPr id="48" name="TextBox 47">
              <a:extLst>
                <a:ext uri="{FF2B5EF4-FFF2-40B4-BE49-F238E27FC236}">
                  <a16:creationId xmlns:a16="http://schemas.microsoft.com/office/drawing/2014/main" id="{92019F6F-FBB9-6A7E-32B9-E1D698EA1B8F}"/>
                </a:ext>
              </a:extLst>
            </p:cNvPr>
            <p:cNvSpPr txBox="1"/>
            <p:nvPr/>
          </p:nvSpPr>
          <p:spPr>
            <a:xfrm>
              <a:off x="5132662" y="1425117"/>
              <a:ext cx="6897413" cy="6859072"/>
            </a:xfrm>
            <a:prstGeom prst="rect">
              <a:avLst/>
            </a:prstGeom>
            <a:noFill/>
          </p:spPr>
          <p:txBody>
            <a:bodyPr wrap="square">
              <a:spAutoFit/>
            </a:bodyPr>
            <a:lstStyle/>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Components</a:t>
              </a:r>
            </a:p>
            <a:p>
              <a:pPr marL="914400" lvl="1" indent="-457200" algn="just">
                <a:buFont typeface="+mj-lt"/>
                <a:buAutoNum type="arabicPeriod"/>
              </a:pP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Helmet</a:t>
              </a:r>
            </a:p>
            <a:p>
              <a:pPr marL="914400" lvl="1" indent="-457200" algn="just">
                <a:buFont typeface="+mj-lt"/>
                <a:buAutoNum type="arabicPeriod"/>
              </a:pP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Sink</a:t>
              </a:r>
            </a:p>
            <a:p>
              <a:pPr marL="914400" lvl="1" indent="-457200" algn="just">
                <a:buFont typeface="+mj-lt"/>
                <a:buAutoNum type="arabicPeriod"/>
              </a:pP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Axial Fan</a:t>
              </a:r>
            </a:p>
            <a:p>
              <a:pPr marL="914400" lvl="1" indent="-457200" algn="just">
                <a:buFont typeface="+mj-lt"/>
                <a:buAutoNum type="arabicPeriod"/>
              </a:pP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Thermometer</a:t>
              </a:r>
            </a:p>
            <a:p>
              <a:pPr marL="914400" lvl="1" indent="-457200" algn="just">
                <a:buFont typeface="+mj-lt"/>
                <a:buAutoNum type="arabicPeriod"/>
              </a:pP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Peltier Module</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Implementation</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Final Model</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 analysis and reading</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Necessity</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a:t>
              </a:r>
            </a:p>
            <a:p>
              <a:pPr marL="457200" indent="-457200" algn="just">
                <a:spcBef>
                  <a:spcPts val="600"/>
                </a:spcBef>
                <a:spcAft>
                  <a:spcPts val="600"/>
                </a:spcAft>
                <a:buFont typeface="+mj-lt"/>
                <a:buAutoNum type="arabicPeriod"/>
              </a:pP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p>
            <a:p>
              <a:pPr marL="457200" indent="-457200" algn="just">
                <a:buFont typeface="+mj-lt"/>
                <a:buAutoNum type="arabicPeriod"/>
              </a:pPr>
              <a:endPar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sz="2000" b="0" i="0" dirty="0">
                <a:effectLst/>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D44C8C9D-8D1B-42B4-9C40-10B06C3FE152}"/>
              </a:ext>
            </a:extLst>
          </p:cNvPr>
          <p:cNvSpPr txBox="1"/>
          <p:nvPr/>
        </p:nvSpPr>
        <p:spPr>
          <a:xfrm>
            <a:off x="3444736" y="229416"/>
            <a:ext cx="7063068" cy="584775"/>
          </a:xfrm>
          <a:prstGeom prst="rect">
            <a:avLst/>
          </a:prstGeom>
          <a:noFill/>
        </p:spPr>
        <p:txBody>
          <a:bodyPr wrap="square">
            <a:spAutoFit/>
          </a:bodyPr>
          <a:lstStyle/>
          <a:p>
            <a:pPr algn="ctr"/>
            <a:r>
              <a:rPr lang="en-US" sz="32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a:t>
            </a:r>
            <a:endParaRPr lang="en-US" sz="2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5519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2E5C174-54E3-A67B-390A-4F8BD859C154}"/>
              </a:ext>
            </a:extLst>
          </p:cNvPr>
          <p:cNvGrpSpPr/>
          <p:nvPr/>
        </p:nvGrpSpPr>
        <p:grpSpPr>
          <a:xfrm>
            <a:off x="5896224" y="0"/>
            <a:ext cx="6295775" cy="6858000"/>
            <a:chOff x="5660570" y="0"/>
            <a:chExt cx="6531430" cy="6858000"/>
          </a:xfrm>
        </p:grpSpPr>
        <p:pic>
          <p:nvPicPr>
            <p:cNvPr id="2050" name="Picture 2" descr="Skull Buckets: 15 Best Full-Face Motorcycle Helmets | HiConsumption">
              <a:extLst>
                <a:ext uri="{FF2B5EF4-FFF2-40B4-BE49-F238E27FC236}">
                  <a16:creationId xmlns:a16="http://schemas.microsoft.com/office/drawing/2014/main" id="{D514E82A-6AE0-6F1D-08F5-FD12994C5D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
            <a:stretch/>
          </p:blipFill>
          <p:spPr bwMode="auto">
            <a:xfrm>
              <a:off x="5660571" y="0"/>
              <a:ext cx="6531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EEA8F9A-EA05-DA40-8ABC-950E4A67D563}"/>
                </a:ext>
              </a:extLst>
            </p:cNvPr>
            <p:cNvSpPr/>
            <p:nvPr/>
          </p:nvSpPr>
          <p:spPr>
            <a:xfrm>
              <a:off x="5660570" y="0"/>
              <a:ext cx="6531430" cy="685165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B397135-3C51-D085-FF42-33A28329C7F8}"/>
              </a:ext>
            </a:extLst>
          </p:cNvPr>
          <p:cNvGrpSpPr/>
          <p:nvPr/>
        </p:nvGrpSpPr>
        <p:grpSpPr>
          <a:xfrm>
            <a:off x="719107" y="509257"/>
            <a:ext cx="4426857" cy="2535523"/>
            <a:chOff x="661050" y="-402302"/>
            <a:chExt cx="4426857" cy="2535523"/>
          </a:xfrm>
        </p:grpSpPr>
        <p:sp>
          <p:nvSpPr>
            <p:cNvPr id="22" name="TextBox 21">
              <a:extLst>
                <a:ext uri="{FF2B5EF4-FFF2-40B4-BE49-F238E27FC236}">
                  <a16:creationId xmlns:a16="http://schemas.microsoft.com/office/drawing/2014/main" id="{F67D6257-3EC6-3690-406E-E8D60DFAAB86}"/>
                </a:ext>
              </a:extLst>
            </p:cNvPr>
            <p:cNvSpPr txBox="1"/>
            <p:nvPr/>
          </p:nvSpPr>
          <p:spPr>
            <a:xfrm>
              <a:off x="1243742" y="-402302"/>
              <a:ext cx="3309257" cy="646331"/>
            </a:xfrm>
            <a:prstGeom prst="rect">
              <a:avLst/>
            </a:prstGeom>
            <a:noFill/>
          </p:spPr>
          <p:txBody>
            <a:bodyPr wrap="square">
              <a:spAutoFit/>
            </a:bodyPr>
            <a:lstStyle/>
            <a:p>
              <a:r>
                <a:rPr lang="en-US" sz="3600" b="1" i="0" dirty="0">
                  <a:solidFill>
                    <a:schemeClr val="accent6"/>
                  </a:solidFill>
                  <a:effectLst/>
                  <a:latin typeface="Lora" pitchFamily="2" charset="0"/>
                </a:rPr>
                <a:t>Introduction</a:t>
              </a:r>
              <a:endParaRPr lang="en-US" sz="3600" b="1" dirty="0">
                <a:solidFill>
                  <a:schemeClr val="accent6"/>
                </a:solidFill>
                <a:latin typeface="Lora" pitchFamily="2" charset="0"/>
              </a:endParaRPr>
            </a:p>
          </p:txBody>
        </p:sp>
        <p:sp>
          <p:nvSpPr>
            <p:cNvPr id="24" name="TextBox 23">
              <a:extLst>
                <a:ext uri="{FF2B5EF4-FFF2-40B4-BE49-F238E27FC236}">
                  <a16:creationId xmlns:a16="http://schemas.microsoft.com/office/drawing/2014/main" id="{1CEFD511-3DF1-C1C9-487E-90488B597E6D}"/>
                </a:ext>
              </a:extLst>
            </p:cNvPr>
            <p:cNvSpPr txBox="1"/>
            <p:nvPr/>
          </p:nvSpPr>
          <p:spPr>
            <a:xfrm>
              <a:off x="661050" y="1628788"/>
              <a:ext cx="4426857" cy="504433"/>
            </a:xfrm>
            <a:prstGeom prst="rect">
              <a:avLst/>
            </a:prstGeom>
            <a:noFill/>
          </p:spPr>
          <p:txBody>
            <a:bodyPr wrap="square">
              <a:spAutoFit/>
            </a:bodyPr>
            <a:lstStyle/>
            <a:p>
              <a:pPr>
                <a:lnSpc>
                  <a:spcPct val="150000"/>
                </a:lnSpc>
              </a:pPr>
              <a:endParaRPr lang="en-US" sz="2000" dirty="0">
                <a:solidFill>
                  <a:schemeClr val="tx1">
                    <a:lumMod val="75000"/>
                    <a:lumOff val="25000"/>
                  </a:schemeClr>
                </a:solidFill>
                <a:latin typeface="Lora" pitchFamily="2" charset="0"/>
              </a:endParaRPr>
            </a:p>
          </p:txBody>
        </p:sp>
      </p:grpSp>
      <p:sp>
        <p:nvSpPr>
          <p:cNvPr id="13" name="TextBox 12">
            <a:extLst>
              <a:ext uri="{FF2B5EF4-FFF2-40B4-BE49-F238E27FC236}">
                <a16:creationId xmlns:a16="http://schemas.microsoft.com/office/drawing/2014/main" id="{6B569794-0FE8-4E18-9AA5-CDD2C88D1310}"/>
              </a:ext>
            </a:extLst>
          </p:cNvPr>
          <p:cNvSpPr txBox="1"/>
          <p:nvPr/>
        </p:nvSpPr>
        <p:spPr>
          <a:xfrm>
            <a:off x="268942" y="1190515"/>
            <a:ext cx="5244352" cy="5575052"/>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en-US" sz="2400" b="0" i="0" dirty="0">
                <a:effectLst/>
                <a:latin typeface="Times New Roman" panose="02020603050405020304" pitchFamily="18" charset="0"/>
                <a:cs typeface="Times New Roman" panose="02020603050405020304" pitchFamily="18" charset="0"/>
              </a:rPr>
              <a:t>Helmets are an essential piece of safety gear for many activities, such as riding a motorcycle, riding a bicycle, or playing sports.</a:t>
            </a:r>
          </a:p>
          <a:p>
            <a:pPr marL="342900" indent="-342900" algn="just">
              <a:lnSpc>
                <a:spcPct val="150000"/>
              </a:lnSpc>
              <a:buFont typeface="Wingdings" panose="05000000000000000000" pitchFamily="2" charset="2"/>
              <a:buChar char="q"/>
            </a:pPr>
            <a:r>
              <a:rPr lang="en-US" sz="2400" b="0" i="0" dirty="0">
                <a:effectLst/>
                <a:latin typeface="Times New Roman" panose="02020603050405020304" pitchFamily="18" charset="0"/>
                <a:cs typeface="Times New Roman" panose="02020603050405020304" pitchFamily="18" charset="0"/>
              </a:rPr>
              <a:t>However, helmets can also make the wearer feel hot and uncomfortable, especially in hot weather.</a:t>
            </a:r>
          </a:p>
          <a:p>
            <a:pPr marL="342900" indent="-342900" algn="just">
              <a:lnSpc>
                <a:spcPct val="150000"/>
              </a:lnSpc>
              <a:buFont typeface="Wingdings" panose="05000000000000000000" pitchFamily="2" charset="2"/>
              <a:buChar char="q"/>
            </a:pPr>
            <a:r>
              <a:rPr lang="en-US" sz="2400" b="0" i="0" dirty="0">
                <a:effectLst/>
                <a:latin typeface="Times New Roman" panose="02020603050405020304" pitchFamily="18" charset="0"/>
                <a:cs typeface="Times New Roman" panose="02020603050405020304" pitchFamily="18" charset="0"/>
              </a:rPr>
              <a:t>This presentation will discuss a method for cooling helmets using Peltier modules.</a:t>
            </a:r>
          </a:p>
        </p:txBody>
      </p:sp>
    </p:spTree>
    <p:extLst>
      <p:ext uri="{BB962C8B-B14F-4D97-AF65-F5344CB8AC3E}">
        <p14:creationId xmlns:p14="http://schemas.microsoft.com/office/powerpoint/2010/main" val="38488405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28CFF8E6-3F73-1ADB-F13F-0E096F82849F}"/>
              </a:ext>
            </a:extLst>
          </p:cNvPr>
          <p:cNvSpPr txBox="1"/>
          <p:nvPr/>
        </p:nvSpPr>
        <p:spPr>
          <a:xfrm>
            <a:off x="0" y="4533257"/>
            <a:ext cx="11739282" cy="1687963"/>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n-US" sz="2400" b="0" i="0" dirty="0">
                <a:solidFill>
                  <a:schemeClr val="tx1">
                    <a:lumMod val="75000"/>
                    <a:lumOff val="25000"/>
                  </a:schemeClr>
                </a:solidFill>
                <a:effectLst/>
                <a:latin typeface="Times New Roman" panose="02020603050405020304" pitchFamily="18" charset="0"/>
                <a:cs typeface="Times New Roman" panose="02020603050405020304" pitchFamily="18" charset="0"/>
              </a:rPr>
              <a:t>A cooling helmet can be made by placing a Peltier module in a helmet with a cooling fan.</a:t>
            </a:r>
          </a:p>
          <a:p>
            <a:pPr marL="342900" indent="-342900">
              <a:lnSpc>
                <a:spcPct val="150000"/>
              </a:lnSpc>
              <a:buFont typeface="Wingdings" panose="05000000000000000000" pitchFamily="2" charset="2"/>
              <a:buChar char="§"/>
            </a:pPr>
            <a:r>
              <a:rPr lang="en-US" sz="2400" b="0" i="0" dirty="0">
                <a:solidFill>
                  <a:schemeClr val="tx1">
                    <a:lumMod val="75000"/>
                    <a:lumOff val="25000"/>
                  </a:schemeClr>
                </a:solidFill>
                <a:effectLst/>
                <a:latin typeface="Times New Roman" panose="02020603050405020304" pitchFamily="18" charset="0"/>
                <a:cs typeface="Times New Roman" panose="02020603050405020304" pitchFamily="18" charset="0"/>
              </a:rPr>
              <a:t>The Peltier module will cool the air inside the helmet, and the cooling fan will blow the cool air over the wearer's head.</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96F9A46C-665A-F9B8-320F-FF295E2E1DFA}"/>
              </a:ext>
            </a:extLst>
          </p:cNvPr>
          <p:cNvGrpSpPr/>
          <p:nvPr/>
        </p:nvGrpSpPr>
        <p:grpSpPr>
          <a:xfrm>
            <a:off x="0" y="0"/>
            <a:ext cx="12192000" cy="3898900"/>
            <a:chOff x="0" y="0"/>
            <a:chExt cx="12192000" cy="3898900"/>
          </a:xfrm>
        </p:grpSpPr>
        <p:pic>
          <p:nvPicPr>
            <p:cNvPr id="3074" name="Picture 2" descr="New Full Face Motorcycle Helmet Capacete Casco Off-road Motorcross Motor  Helmets | eBay">
              <a:extLst>
                <a:ext uri="{FF2B5EF4-FFF2-40B4-BE49-F238E27FC236}">
                  <a16:creationId xmlns:a16="http://schemas.microsoft.com/office/drawing/2014/main" id="{AD3F58F7-6AD2-5055-5912-0B57DFD0D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3" b="-52"/>
            <a:stretch/>
          </p:blipFill>
          <p:spPr bwMode="auto">
            <a:xfrm>
              <a:off x="0" y="0"/>
              <a:ext cx="4686300" cy="3898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eature-packed smart CrossHelmet coming - webBikeWorld">
              <a:extLst>
                <a:ext uri="{FF2B5EF4-FFF2-40B4-BE49-F238E27FC236}">
                  <a16:creationId xmlns:a16="http://schemas.microsoft.com/office/drawing/2014/main" id="{44BAB331-F42D-E009-6503-0D2E2B63FD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6"/>
            <a:stretch/>
          </p:blipFill>
          <p:spPr bwMode="auto">
            <a:xfrm>
              <a:off x="4896758" y="0"/>
              <a:ext cx="7295242" cy="38989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357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tlas bike helmet | Exclusive Deals and Offers | jpmgroup.co.in">
            <a:extLst>
              <a:ext uri="{FF2B5EF4-FFF2-40B4-BE49-F238E27FC236}">
                <a16:creationId xmlns:a16="http://schemas.microsoft.com/office/drawing/2014/main" id="{99B8B842-333E-9C79-5AD2-1E29CA9723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 b="127"/>
          <a:stretch/>
        </p:blipFill>
        <p:spPr bwMode="auto">
          <a:xfrm>
            <a:off x="1866920" y="0"/>
            <a:ext cx="103250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154CD54-A6B8-35EE-435C-B13586686F6B}"/>
              </a:ext>
            </a:extLst>
          </p:cNvPr>
          <p:cNvSpPr/>
          <p:nvPr/>
        </p:nvSpPr>
        <p:spPr>
          <a:xfrm>
            <a:off x="-28898" y="0"/>
            <a:ext cx="5050841" cy="6858000"/>
          </a:xfrm>
          <a:prstGeom prst="homePlate">
            <a:avLst>
              <a:gd name="adj" fmla="val 0"/>
            </a:avLst>
          </a:prstGeom>
          <a:solidFill>
            <a:schemeClr val="accent6"/>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3" name="TextBox 2">
            <a:extLst>
              <a:ext uri="{FF2B5EF4-FFF2-40B4-BE49-F238E27FC236}">
                <a16:creationId xmlns:a16="http://schemas.microsoft.com/office/drawing/2014/main" id="{2439BA87-0448-B4F2-B2DA-44AB5525F66F}"/>
              </a:ext>
            </a:extLst>
          </p:cNvPr>
          <p:cNvSpPr txBox="1"/>
          <p:nvPr/>
        </p:nvSpPr>
        <p:spPr>
          <a:xfrm>
            <a:off x="54431" y="815979"/>
            <a:ext cx="4967512" cy="4187878"/>
          </a:xfrm>
          <a:prstGeom prst="rect">
            <a:avLst/>
          </a:prstGeom>
          <a:noFill/>
        </p:spPr>
        <p:txBody>
          <a:bodyPr wrap="square">
            <a:spAutoFit/>
          </a:bodyPr>
          <a:lstStyle/>
          <a:p>
            <a:pPr algn="l">
              <a:lnSpc>
                <a:spcPct val="150000"/>
              </a:lnSpc>
            </a:pPr>
            <a:r>
              <a:rPr lang="en-US" sz="3600" b="1" dirty="0">
                <a:solidFill>
                  <a:schemeClr val="bg1"/>
                </a:solidFill>
                <a:latin typeface="Lora" pitchFamily="2" charset="0"/>
              </a:rPr>
              <a:t>Objectives</a:t>
            </a:r>
          </a:p>
          <a:p>
            <a:pPr marL="342900" indent="-342900" algn="l">
              <a:lnSpc>
                <a:spcPct val="150000"/>
              </a:lnSpc>
              <a:buFont typeface="Wingdings" panose="05000000000000000000" pitchFamily="2" charset="2"/>
              <a:buChar char="q"/>
            </a:pPr>
            <a:r>
              <a:rPr lang="en-US" sz="2400" b="1" i="0" dirty="0">
                <a:solidFill>
                  <a:schemeClr val="bg1"/>
                </a:solidFill>
                <a:effectLst/>
                <a:latin typeface="Lora" pitchFamily="2" charset="0"/>
              </a:rPr>
              <a:t>Temperature Regulation</a:t>
            </a:r>
          </a:p>
          <a:p>
            <a:pPr marL="342900" indent="-342900" algn="l">
              <a:lnSpc>
                <a:spcPct val="150000"/>
              </a:lnSpc>
              <a:buFont typeface="Wingdings" panose="05000000000000000000" pitchFamily="2" charset="2"/>
              <a:buChar char="q"/>
            </a:pPr>
            <a:r>
              <a:rPr lang="en-US" sz="2400" b="1" i="0" dirty="0">
                <a:solidFill>
                  <a:schemeClr val="bg1"/>
                </a:solidFill>
                <a:effectLst/>
                <a:latin typeface="Lora" pitchFamily="2" charset="0"/>
              </a:rPr>
              <a:t>Heat Dissipation</a:t>
            </a:r>
          </a:p>
          <a:p>
            <a:pPr marL="342900" indent="-342900" algn="l">
              <a:lnSpc>
                <a:spcPct val="150000"/>
              </a:lnSpc>
              <a:buFont typeface="Wingdings" panose="05000000000000000000" pitchFamily="2" charset="2"/>
              <a:buChar char="q"/>
            </a:pPr>
            <a:r>
              <a:rPr lang="en-US" sz="2400" b="1" i="0" dirty="0">
                <a:solidFill>
                  <a:schemeClr val="bg1"/>
                </a:solidFill>
                <a:effectLst/>
                <a:latin typeface="Lora" pitchFamily="2" charset="0"/>
              </a:rPr>
              <a:t>Thermal Comfort</a:t>
            </a:r>
          </a:p>
          <a:p>
            <a:pPr marL="342900" indent="-342900" algn="l">
              <a:lnSpc>
                <a:spcPct val="150000"/>
              </a:lnSpc>
              <a:buFont typeface="Wingdings" panose="05000000000000000000" pitchFamily="2" charset="2"/>
              <a:buChar char="q"/>
            </a:pPr>
            <a:r>
              <a:rPr lang="en-US" sz="2400" b="1" i="0" dirty="0">
                <a:solidFill>
                  <a:schemeClr val="bg1"/>
                </a:solidFill>
                <a:effectLst/>
                <a:latin typeface="Lora" pitchFamily="2" charset="0"/>
              </a:rPr>
              <a:t>Safety </a:t>
            </a:r>
          </a:p>
          <a:p>
            <a:pPr marL="342900" indent="-342900" algn="l">
              <a:lnSpc>
                <a:spcPct val="150000"/>
              </a:lnSpc>
              <a:buFont typeface="Wingdings" panose="05000000000000000000" pitchFamily="2" charset="2"/>
              <a:buChar char="q"/>
            </a:pPr>
            <a:r>
              <a:rPr lang="en-US" sz="2400" b="1" i="0" dirty="0">
                <a:solidFill>
                  <a:schemeClr val="bg1"/>
                </a:solidFill>
                <a:effectLst/>
                <a:latin typeface="Lora" pitchFamily="2" charset="0"/>
              </a:rPr>
              <a:t>Fit and Adjustability</a:t>
            </a:r>
          </a:p>
          <a:p>
            <a:pPr marL="342900" indent="-342900" algn="l">
              <a:lnSpc>
                <a:spcPct val="150000"/>
              </a:lnSpc>
              <a:buFont typeface="Wingdings" panose="05000000000000000000" pitchFamily="2" charset="2"/>
              <a:buChar char="q"/>
            </a:pPr>
            <a:r>
              <a:rPr lang="en-US" sz="2400" b="1" i="0" dirty="0">
                <a:solidFill>
                  <a:schemeClr val="bg1"/>
                </a:solidFill>
                <a:effectLst/>
                <a:latin typeface="Lora" pitchFamily="2" charset="0"/>
              </a:rPr>
              <a:t>Adaptability</a:t>
            </a:r>
          </a:p>
        </p:txBody>
      </p:sp>
    </p:spTree>
    <p:extLst>
      <p:ext uri="{BB962C8B-B14F-4D97-AF65-F5344CB8AC3E}">
        <p14:creationId xmlns:p14="http://schemas.microsoft.com/office/powerpoint/2010/main" val="3448179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rake Free Helmet Brake Light – Brake Free Technologies">
            <a:extLst>
              <a:ext uri="{FF2B5EF4-FFF2-40B4-BE49-F238E27FC236}">
                <a16:creationId xmlns:a16="http://schemas.microsoft.com/office/drawing/2014/main" id="{98CC2B0C-92A7-88FA-45FD-946C4D8EC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FF670F2-D63C-BFE1-831D-ADAD0877FE85}"/>
              </a:ext>
            </a:extLst>
          </p:cNvPr>
          <p:cNvSpPr/>
          <p:nvPr/>
        </p:nvSpPr>
        <p:spPr>
          <a:xfrm>
            <a:off x="1" y="0"/>
            <a:ext cx="12191999" cy="685799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381ABC9-2936-40BB-19EE-156D02287CC7}"/>
              </a:ext>
            </a:extLst>
          </p:cNvPr>
          <p:cNvGrpSpPr/>
          <p:nvPr/>
        </p:nvGrpSpPr>
        <p:grpSpPr>
          <a:xfrm>
            <a:off x="0" y="2252541"/>
            <a:ext cx="12116790" cy="4043387"/>
            <a:chOff x="1506432" y="2301278"/>
            <a:chExt cx="8415044" cy="4043387"/>
          </a:xfrm>
        </p:grpSpPr>
        <p:grpSp>
          <p:nvGrpSpPr>
            <p:cNvPr id="25" name="Group 24">
              <a:extLst>
                <a:ext uri="{FF2B5EF4-FFF2-40B4-BE49-F238E27FC236}">
                  <a16:creationId xmlns:a16="http://schemas.microsoft.com/office/drawing/2014/main" id="{7871292B-506D-7E2B-95B0-2B7AB73A39C8}"/>
                </a:ext>
              </a:extLst>
            </p:cNvPr>
            <p:cNvGrpSpPr/>
            <p:nvPr/>
          </p:nvGrpSpPr>
          <p:grpSpPr>
            <a:xfrm>
              <a:off x="1506432" y="2320058"/>
              <a:ext cx="1764468" cy="4024607"/>
              <a:chOff x="2059442" y="2320058"/>
              <a:chExt cx="1764468" cy="4024607"/>
            </a:xfrm>
          </p:grpSpPr>
          <p:sp>
            <p:nvSpPr>
              <p:cNvPr id="6" name="Rectangle 5">
                <a:extLst>
                  <a:ext uri="{FF2B5EF4-FFF2-40B4-BE49-F238E27FC236}">
                    <a16:creationId xmlns:a16="http://schemas.microsoft.com/office/drawing/2014/main" id="{534DFAFC-EA74-F9BE-5A86-1C6C5904864C}"/>
                  </a:ext>
                </a:extLst>
              </p:cNvPr>
              <p:cNvSpPr/>
              <p:nvPr/>
            </p:nvSpPr>
            <p:spPr>
              <a:xfrm>
                <a:off x="2162302" y="2320058"/>
                <a:ext cx="1559597" cy="4024607"/>
              </a:xfrm>
              <a:prstGeom prst="rect">
                <a:avLst/>
              </a:prstGeom>
              <a:solidFill>
                <a:schemeClr val="accent6"/>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11" name="TextBox 10">
                <a:extLst>
                  <a:ext uri="{FF2B5EF4-FFF2-40B4-BE49-F238E27FC236}">
                    <a16:creationId xmlns:a16="http://schemas.microsoft.com/office/drawing/2014/main" id="{E5D8959E-87B8-6664-362C-C31D06198C02}"/>
                  </a:ext>
                </a:extLst>
              </p:cNvPr>
              <p:cNvSpPr txBox="1"/>
              <p:nvPr/>
            </p:nvSpPr>
            <p:spPr>
              <a:xfrm>
                <a:off x="2059442" y="2957218"/>
                <a:ext cx="1764468" cy="422039"/>
              </a:xfrm>
              <a:prstGeom prst="rect">
                <a:avLst/>
              </a:prstGeom>
              <a:noFill/>
            </p:spPr>
            <p:txBody>
              <a:bodyPr wrap="square">
                <a:spAutoFit/>
              </a:bodyPr>
              <a:lstStyle/>
              <a:p>
                <a:pPr algn="ctr">
                  <a:lnSpc>
                    <a:spcPct val="150000"/>
                  </a:lnSpc>
                  <a:spcBef>
                    <a:spcPts val="600"/>
                  </a:spcBef>
                </a:pPr>
                <a:r>
                  <a:rPr lang="en-US" sz="1600" b="1" i="0" dirty="0">
                    <a:solidFill>
                      <a:schemeClr val="bg1">
                        <a:lumMod val="95000"/>
                      </a:schemeClr>
                    </a:solidFill>
                    <a:effectLst/>
                    <a:latin typeface="Lora" pitchFamily="2" charset="0"/>
                  </a:rPr>
                  <a:t>Heat Sink</a:t>
                </a:r>
              </a:p>
            </p:txBody>
          </p:sp>
        </p:grpSp>
        <p:grpSp>
          <p:nvGrpSpPr>
            <p:cNvPr id="27" name="Group 26">
              <a:extLst>
                <a:ext uri="{FF2B5EF4-FFF2-40B4-BE49-F238E27FC236}">
                  <a16:creationId xmlns:a16="http://schemas.microsoft.com/office/drawing/2014/main" id="{21585423-B6BC-9E78-860A-73D3F69E3A41}"/>
                </a:ext>
              </a:extLst>
            </p:cNvPr>
            <p:cNvGrpSpPr/>
            <p:nvPr/>
          </p:nvGrpSpPr>
          <p:grpSpPr>
            <a:xfrm>
              <a:off x="8331099" y="2301278"/>
              <a:ext cx="1590377" cy="4024607"/>
              <a:chOff x="8331099" y="2301278"/>
              <a:chExt cx="1590377" cy="4024607"/>
            </a:xfrm>
          </p:grpSpPr>
          <p:sp>
            <p:nvSpPr>
              <p:cNvPr id="7" name="Rectangle 6">
                <a:extLst>
                  <a:ext uri="{FF2B5EF4-FFF2-40B4-BE49-F238E27FC236}">
                    <a16:creationId xmlns:a16="http://schemas.microsoft.com/office/drawing/2014/main" id="{F5D96AF5-F07D-3416-C8A3-95E2585FEDE6}"/>
                  </a:ext>
                </a:extLst>
              </p:cNvPr>
              <p:cNvSpPr/>
              <p:nvPr/>
            </p:nvSpPr>
            <p:spPr>
              <a:xfrm>
                <a:off x="8331099" y="2301278"/>
                <a:ext cx="1590377" cy="4024607"/>
              </a:xfrm>
              <a:prstGeom prst="rect">
                <a:avLst/>
              </a:prstGeom>
              <a:solidFill>
                <a:schemeClr val="accent6"/>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20" name="TextBox 19">
                <a:extLst>
                  <a:ext uri="{FF2B5EF4-FFF2-40B4-BE49-F238E27FC236}">
                    <a16:creationId xmlns:a16="http://schemas.microsoft.com/office/drawing/2014/main" id="{ECBC7BB1-4AF9-F1D3-F023-CDFE328BD2F2}"/>
                  </a:ext>
                </a:extLst>
              </p:cNvPr>
              <p:cNvSpPr txBox="1"/>
              <p:nvPr/>
            </p:nvSpPr>
            <p:spPr>
              <a:xfrm>
                <a:off x="8367242" y="2623047"/>
                <a:ext cx="1503607" cy="791370"/>
              </a:xfrm>
              <a:prstGeom prst="rect">
                <a:avLst/>
              </a:prstGeom>
              <a:noFill/>
            </p:spPr>
            <p:txBody>
              <a:bodyPr wrap="square">
                <a:spAutoFit/>
              </a:bodyPr>
              <a:lstStyle/>
              <a:p>
                <a:pPr algn="ctr">
                  <a:lnSpc>
                    <a:spcPct val="150000"/>
                  </a:lnSpc>
                  <a:spcBef>
                    <a:spcPts val="600"/>
                  </a:spcBef>
                </a:pPr>
                <a:r>
                  <a:rPr lang="en-US" sz="1600" b="1" i="0" dirty="0">
                    <a:solidFill>
                      <a:schemeClr val="bg1"/>
                    </a:solidFill>
                    <a:effectLst/>
                    <a:latin typeface="Lora" pitchFamily="2" charset="0"/>
                  </a:rPr>
                  <a:t>Thermoelectric module</a:t>
                </a:r>
              </a:p>
            </p:txBody>
          </p:sp>
        </p:grpSp>
        <p:grpSp>
          <p:nvGrpSpPr>
            <p:cNvPr id="26" name="Group 25">
              <a:extLst>
                <a:ext uri="{FF2B5EF4-FFF2-40B4-BE49-F238E27FC236}">
                  <a16:creationId xmlns:a16="http://schemas.microsoft.com/office/drawing/2014/main" id="{6D6AD9DA-E64E-7AF6-E494-C8CB4FEA2690}"/>
                </a:ext>
              </a:extLst>
            </p:cNvPr>
            <p:cNvGrpSpPr/>
            <p:nvPr/>
          </p:nvGrpSpPr>
          <p:grpSpPr>
            <a:xfrm>
              <a:off x="3231149" y="2301278"/>
              <a:ext cx="3758343" cy="4024607"/>
              <a:chOff x="3506202" y="2301278"/>
              <a:chExt cx="3758343" cy="4024607"/>
            </a:xfrm>
          </p:grpSpPr>
          <p:sp>
            <p:nvSpPr>
              <p:cNvPr id="8" name="Rectangle 7">
                <a:extLst>
                  <a:ext uri="{FF2B5EF4-FFF2-40B4-BE49-F238E27FC236}">
                    <a16:creationId xmlns:a16="http://schemas.microsoft.com/office/drawing/2014/main" id="{AD820447-ACD6-7920-E44F-EB88CDE3E411}"/>
                  </a:ext>
                </a:extLst>
              </p:cNvPr>
              <p:cNvSpPr/>
              <p:nvPr/>
            </p:nvSpPr>
            <p:spPr>
              <a:xfrm>
                <a:off x="3506202" y="2301278"/>
                <a:ext cx="1681782" cy="4024607"/>
              </a:xfrm>
              <a:prstGeom prst="rect">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18" name="TextBox 17">
                <a:extLst>
                  <a:ext uri="{FF2B5EF4-FFF2-40B4-BE49-F238E27FC236}">
                    <a16:creationId xmlns:a16="http://schemas.microsoft.com/office/drawing/2014/main" id="{5A7CA88C-75A6-99E5-E8A5-FB6930FC0AE0}"/>
                  </a:ext>
                </a:extLst>
              </p:cNvPr>
              <p:cNvSpPr txBox="1"/>
              <p:nvPr/>
            </p:nvSpPr>
            <p:spPr>
              <a:xfrm>
                <a:off x="4918473" y="2957218"/>
                <a:ext cx="2346072" cy="422039"/>
              </a:xfrm>
              <a:prstGeom prst="rect">
                <a:avLst/>
              </a:prstGeom>
              <a:noFill/>
            </p:spPr>
            <p:txBody>
              <a:bodyPr wrap="square">
                <a:spAutoFit/>
              </a:bodyPr>
              <a:lstStyle/>
              <a:p>
                <a:pPr algn="ctr">
                  <a:lnSpc>
                    <a:spcPct val="150000"/>
                  </a:lnSpc>
                  <a:spcBef>
                    <a:spcPts val="600"/>
                  </a:spcBef>
                </a:pPr>
                <a:r>
                  <a:rPr lang="en-US" sz="1600" b="1" dirty="0">
                    <a:solidFill>
                      <a:schemeClr val="tx1">
                        <a:lumMod val="75000"/>
                        <a:lumOff val="25000"/>
                      </a:schemeClr>
                    </a:solidFill>
                    <a:latin typeface="Lora" pitchFamily="2" charset="0"/>
                  </a:rPr>
                  <a:t>Helmet</a:t>
                </a:r>
                <a:endParaRPr lang="en-US" sz="1200" i="0" dirty="0">
                  <a:solidFill>
                    <a:schemeClr val="tx1">
                      <a:lumMod val="75000"/>
                      <a:lumOff val="25000"/>
                    </a:schemeClr>
                  </a:solidFill>
                  <a:effectLst/>
                  <a:latin typeface="Lora" pitchFamily="2" charset="0"/>
                </a:endParaRPr>
              </a:p>
            </p:txBody>
          </p:sp>
        </p:grpSp>
      </p:grpSp>
      <p:sp>
        <p:nvSpPr>
          <p:cNvPr id="24" name="TextBox 23">
            <a:extLst>
              <a:ext uri="{FF2B5EF4-FFF2-40B4-BE49-F238E27FC236}">
                <a16:creationId xmlns:a16="http://schemas.microsoft.com/office/drawing/2014/main" id="{6D995FF0-2AE8-03D7-38FF-E0AB2CDF18E6}"/>
              </a:ext>
            </a:extLst>
          </p:cNvPr>
          <p:cNvSpPr txBox="1"/>
          <p:nvPr/>
        </p:nvSpPr>
        <p:spPr>
          <a:xfrm>
            <a:off x="3145980" y="722768"/>
            <a:ext cx="5391813" cy="646331"/>
          </a:xfrm>
          <a:prstGeom prst="rect">
            <a:avLst/>
          </a:prstGeom>
          <a:noFill/>
        </p:spPr>
        <p:txBody>
          <a:bodyPr wrap="square">
            <a:spAutoFit/>
          </a:bodyPr>
          <a:lstStyle/>
          <a:p>
            <a:pPr algn="ctr"/>
            <a:r>
              <a:rPr lang="en-US" sz="3600" b="1" dirty="0">
                <a:solidFill>
                  <a:schemeClr val="bg1"/>
                </a:solidFill>
                <a:latin typeface="Lora" pitchFamily="2" charset="0"/>
              </a:rPr>
              <a:t>Components</a:t>
            </a:r>
          </a:p>
        </p:txBody>
      </p:sp>
      <p:pic>
        <p:nvPicPr>
          <p:cNvPr id="10" name="Picture 9">
            <a:extLst>
              <a:ext uri="{FF2B5EF4-FFF2-40B4-BE49-F238E27FC236}">
                <a16:creationId xmlns:a16="http://schemas.microsoft.com/office/drawing/2014/main" id="{112B12A6-8EF1-457A-93F5-124820C90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966" y="3460990"/>
            <a:ext cx="1613647" cy="1876258"/>
          </a:xfrm>
          <a:prstGeom prst="rect">
            <a:avLst/>
          </a:prstGeom>
        </p:spPr>
      </p:pic>
      <p:pic>
        <p:nvPicPr>
          <p:cNvPr id="1026" name="Picture 2" descr="766203B04000 - Boyd - LED HEAT SINK EXTRUSION, 1.79°C/W">
            <a:extLst>
              <a:ext uri="{FF2B5EF4-FFF2-40B4-BE49-F238E27FC236}">
                <a16:creationId xmlns:a16="http://schemas.microsoft.com/office/drawing/2014/main" id="{824BD742-5765-4BD3-A63A-52F51D254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03" y="3612946"/>
            <a:ext cx="1980644" cy="1672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mp;V Thermoelectric Peltier Cooler (12706 Thermoelectric Peltieror) Cooling  Module 12V 92W Max : Amazon.in: Computers &amp; Accessories">
            <a:extLst>
              <a:ext uri="{FF2B5EF4-FFF2-40B4-BE49-F238E27FC236}">
                <a16:creationId xmlns:a16="http://schemas.microsoft.com/office/drawing/2014/main" id="{CCE54B33-9AC0-479D-BB47-D6E3E87B8E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355" y="3612946"/>
            <a:ext cx="1964891" cy="167218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3BD3E25-3798-4AE5-8B43-99D7671BDB1F}"/>
              </a:ext>
            </a:extLst>
          </p:cNvPr>
          <p:cNvSpPr/>
          <p:nvPr/>
        </p:nvSpPr>
        <p:spPr>
          <a:xfrm>
            <a:off x="4974698" y="2252541"/>
            <a:ext cx="2346072" cy="4024607"/>
          </a:xfrm>
          <a:prstGeom prst="rect">
            <a:avLst/>
          </a:prstGeom>
          <a:solidFill>
            <a:schemeClr val="accent6"/>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30" name="Rectangle 29">
            <a:extLst>
              <a:ext uri="{FF2B5EF4-FFF2-40B4-BE49-F238E27FC236}">
                <a16:creationId xmlns:a16="http://schemas.microsoft.com/office/drawing/2014/main" id="{D7887AE4-A4A5-436E-9781-4F276744C1FF}"/>
              </a:ext>
            </a:extLst>
          </p:cNvPr>
          <p:cNvSpPr/>
          <p:nvPr/>
        </p:nvSpPr>
        <p:spPr>
          <a:xfrm>
            <a:off x="7367615" y="2289007"/>
            <a:ext cx="2387162" cy="4006922"/>
          </a:xfrm>
          <a:prstGeom prst="rect">
            <a:avLst/>
          </a:prstGeom>
          <a:solidFill>
            <a:schemeClr val="bg1"/>
          </a:solidFill>
          <a:ln>
            <a:noFill/>
          </a:ln>
          <a:effectLst>
            <a:outerShdw blurRad="3302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31" name="TextBox 30">
            <a:extLst>
              <a:ext uri="{FF2B5EF4-FFF2-40B4-BE49-F238E27FC236}">
                <a16:creationId xmlns:a16="http://schemas.microsoft.com/office/drawing/2014/main" id="{28CD2503-F0E3-4D12-86BD-281E3F4979BA}"/>
              </a:ext>
            </a:extLst>
          </p:cNvPr>
          <p:cNvSpPr txBox="1"/>
          <p:nvPr/>
        </p:nvSpPr>
        <p:spPr>
          <a:xfrm>
            <a:off x="4754066" y="2888112"/>
            <a:ext cx="2540651" cy="422039"/>
          </a:xfrm>
          <a:prstGeom prst="rect">
            <a:avLst/>
          </a:prstGeom>
          <a:noFill/>
        </p:spPr>
        <p:txBody>
          <a:bodyPr wrap="square">
            <a:spAutoFit/>
          </a:bodyPr>
          <a:lstStyle/>
          <a:p>
            <a:pPr algn="ctr">
              <a:lnSpc>
                <a:spcPct val="150000"/>
              </a:lnSpc>
              <a:spcBef>
                <a:spcPts val="600"/>
              </a:spcBef>
            </a:pPr>
            <a:r>
              <a:rPr lang="en-US" sz="1600" b="1" dirty="0">
                <a:solidFill>
                  <a:schemeClr val="bg1">
                    <a:lumMod val="95000"/>
                  </a:schemeClr>
                </a:solidFill>
                <a:latin typeface="Lora" pitchFamily="2" charset="0"/>
              </a:rPr>
              <a:t>Fan</a:t>
            </a:r>
            <a:endParaRPr lang="en-US" sz="1600" b="1" i="0" dirty="0">
              <a:solidFill>
                <a:schemeClr val="bg1">
                  <a:lumMod val="95000"/>
                </a:schemeClr>
              </a:solidFill>
              <a:effectLst/>
              <a:latin typeface="Lora" pitchFamily="2" charset="0"/>
            </a:endParaRPr>
          </a:p>
        </p:txBody>
      </p:sp>
      <p:sp>
        <p:nvSpPr>
          <p:cNvPr id="33" name="TextBox 32">
            <a:extLst>
              <a:ext uri="{FF2B5EF4-FFF2-40B4-BE49-F238E27FC236}">
                <a16:creationId xmlns:a16="http://schemas.microsoft.com/office/drawing/2014/main" id="{C7262CA0-5999-46E7-9778-25B03D26DECA}"/>
              </a:ext>
            </a:extLst>
          </p:cNvPr>
          <p:cNvSpPr txBox="1"/>
          <p:nvPr/>
        </p:nvSpPr>
        <p:spPr>
          <a:xfrm>
            <a:off x="7325012" y="2888112"/>
            <a:ext cx="2540651" cy="422039"/>
          </a:xfrm>
          <a:prstGeom prst="rect">
            <a:avLst/>
          </a:prstGeom>
          <a:noFill/>
        </p:spPr>
        <p:txBody>
          <a:bodyPr wrap="square">
            <a:spAutoFit/>
          </a:bodyPr>
          <a:lstStyle/>
          <a:p>
            <a:pPr algn="ctr">
              <a:lnSpc>
                <a:spcPct val="150000"/>
              </a:lnSpc>
              <a:spcBef>
                <a:spcPts val="600"/>
              </a:spcBef>
            </a:pPr>
            <a:r>
              <a:rPr lang="en-US" sz="1600" b="1" dirty="0">
                <a:latin typeface="Lora" pitchFamily="2" charset="0"/>
              </a:rPr>
              <a:t>Thermometer</a:t>
            </a:r>
            <a:endParaRPr lang="en-US" sz="1600" b="1" i="0" dirty="0">
              <a:effectLst/>
              <a:latin typeface="Lora" pitchFamily="2" charset="0"/>
            </a:endParaRPr>
          </a:p>
        </p:txBody>
      </p:sp>
      <p:sp>
        <p:nvSpPr>
          <p:cNvPr id="35" name="TextBox 34">
            <a:extLst>
              <a:ext uri="{FF2B5EF4-FFF2-40B4-BE49-F238E27FC236}">
                <a16:creationId xmlns:a16="http://schemas.microsoft.com/office/drawing/2014/main" id="{F47BA7CE-664D-4C53-8BE9-48730A6FF419}"/>
              </a:ext>
            </a:extLst>
          </p:cNvPr>
          <p:cNvSpPr txBox="1"/>
          <p:nvPr/>
        </p:nvSpPr>
        <p:spPr>
          <a:xfrm>
            <a:off x="2420856" y="2867743"/>
            <a:ext cx="2540651" cy="422039"/>
          </a:xfrm>
          <a:prstGeom prst="rect">
            <a:avLst/>
          </a:prstGeom>
          <a:noFill/>
        </p:spPr>
        <p:txBody>
          <a:bodyPr wrap="square">
            <a:spAutoFit/>
          </a:bodyPr>
          <a:lstStyle/>
          <a:p>
            <a:pPr algn="ctr">
              <a:lnSpc>
                <a:spcPct val="150000"/>
              </a:lnSpc>
              <a:spcBef>
                <a:spcPts val="600"/>
              </a:spcBef>
            </a:pPr>
            <a:r>
              <a:rPr lang="en-US" sz="1600" b="1" dirty="0">
                <a:latin typeface="Lora" pitchFamily="2" charset="0"/>
              </a:rPr>
              <a:t>Helmet</a:t>
            </a:r>
            <a:endParaRPr lang="en-US" sz="1600" b="1" i="0" dirty="0">
              <a:effectLst/>
              <a:latin typeface="Lora" pitchFamily="2" charset="0"/>
            </a:endParaRPr>
          </a:p>
        </p:txBody>
      </p:sp>
      <p:pic>
        <p:nvPicPr>
          <p:cNvPr id="5" name="Picture 2" descr="Image result for mini exhaust fan ">
            <a:extLst>
              <a:ext uri="{FF2B5EF4-FFF2-40B4-BE49-F238E27FC236}">
                <a16:creationId xmlns:a16="http://schemas.microsoft.com/office/drawing/2014/main" id="{99F6C806-F453-44D6-8720-92EA247B1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020" y="3459243"/>
            <a:ext cx="1985793" cy="18979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techDeals Mini LCD digital thermometer sensor wired for Room temperaure/fridges, Indoor Outdoor Portable Pocket LCD Electronic Temperature Meter Tester Instant Read Thermocouple">
            <a:extLst>
              <a:ext uri="{FF2B5EF4-FFF2-40B4-BE49-F238E27FC236}">
                <a16:creationId xmlns:a16="http://schemas.microsoft.com/office/drawing/2014/main" id="{882B58C4-56C2-4146-9B30-58460E77CF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2621" y="3527481"/>
            <a:ext cx="1910345" cy="169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833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4C51E6-9E90-15B0-596C-C047170DE1BC}"/>
              </a:ext>
            </a:extLst>
          </p:cNvPr>
          <p:cNvSpPr/>
          <p:nvPr/>
        </p:nvSpPr>
        <p:spPr>
          <a:xfrm flipV="1">
            <a:off x="8538882" y="1559859"/>
            <a:ext cx="2173542" cy="242047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2" name="TextBox 11">
            <a:extLst>
              <a:ext uri="{FF2B5EF4-FFF2-40B4-BE49-F238E27FC236}">
                <a16:creationId xmlns:a16="http://schemas.microsoft.com/office/drawing/2014/main" id="{C36E46E6-4FFF-4AE6-B0D0-E53AB984E1A2}"/>
              </a:ext>
            </a:extLst>
          </p:cNvPr>
          <p:cNvSpPr txBox="1"/>
          <p:nvPr/>
        </p:nvSpPr>
        <p:spPr>
          <a:xfrm>
            <a:off x="2178424" y="393560"/>
            <a:ext cx="6968937" cy="584775"/>
          </a:xfrm>
          <a:prstGeom prst="rect">
            <a:avLst/>
          </a:prstGeom>
          <a:noFill/>
        </p:spPr>
        <p:txBody>
          <a:bodyPr wrap="square">
            <a:spAutoFit/>
          </a:bodyPr>
          <a:lstStyle/>
          <a:p>
            <a:pPr algn="ctr">
              <a:spcBef>
                <a:spcPts val="600"/>
              </a:spcBef>
            </a:pPr>
            <a:r>
              <a:rPr lang="en-US" sz="3200" b="1" i="0" dirty="0">
                <a:solidFill>
                  <a:schemeClr val="accent6"/>
                </a:solidFill>
                <a:effectLst/>
                <a:latin typeface="Times New Roman" panose="02020603050405020304" pitchFamily="18" charset="0"/>
                <a:cs typeface="Times New Roman" panose="02020603050405020304" pitchFamily="18" charset="0"/>
              </a:rPr>
              <a:t>Peltier Module</a:t>
            </a:r>
            <a:endParaRPr lang="en-US" sz="3200" b="1" dirty="0">
              <a:solidFill>
                <a:schemeClr val="accent6"/>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3861BB1-7804-4423-B005-2DF930BECA88}"/>
              </a:ext>
            </a:extLst>
          </p:cNvPr>
          <p:cNvSpPr txBox="1"/>
          <p:nvPr/>
        </p:nvSpPr>
        <p:spPr>
          <a:xfrm>
            <a:off x="330853" y="1451900"/>
            <a:ext cx="7522228" cy="4653646"/>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Peltier module (thermoelectric module) is a thermal control module that has both "warming" and "cooling" effects. </a:t>
            </a:r>
          </a:p>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By passing an electric current through the module, it is possible to change the surface temperature and keep it at the target temperature.</a:t>
            </a:r>
          </a:p>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voltage is applied across joined conductors to create an electric current. </a:t>
            </a:r>
          </a:p>
          <a:p>
            <a:pPr marL="342900" indent="-34290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When the current flows through the junctions of the two conductors, heat is removed at one junction and cooling occurs. Heat is deposited at the other junction. The main application of the Peltier effect is cooling.</a:t>
            </a:r>
          </a:p>
        </p:txBody>
      </p:sp>
      <p:sp>
        <p:nvSpPr>
          <p:cNvPr id="19" name="Rectangle 18">
            <a:extLst>
              <a:ext uri="{FF2B5EF4-FFF2-40B4-BE49-F238E27FC236}">
                <a16:creationId xmlns:a16="http://schemas.microsoft.com/office/drawing/2014/main" id="{5AE9B773-005A-42F1-8265-D9B856FCF541}"/>
              </a:ext>
            </a:extLst>
          </p:cNvPr>
          <p:cNvSpPr/>
          <p:nvPr/>
        </p:nvSpPr>
        <p:spPr>
          <a:xfrm flipV="1">
            <a:off x="8538882" y="4087906"/>
            <a:ext cx="2173542" cy="242046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2054" name="Picture 6" descr="An Experimental Study on the Performance Evaluation and Thermodynamic  Modeling of a Thermoelectric Cooler Combined with Two Heatsinks |  Scientific Reports">
            <a:extLst>
              <a:ext uri="{FF2B5EF4-FFF2-40B4-BE49-F238E27FC236}">
                <a16:creationId xmlns:a16="http://schemas.microsoft.com/office/drawing/2014/main" id="{79E27BDB-3170-4D92-B789-DC245DF32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6097" y="4210006"/>
            <a:ext cx="2972162" cy="21762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neric 12706 Thermoelectric Peltier Cooler or Cooling Module 12V 92W Max :  Amazon.in: Computers &amp; Accessories">
            <a:extLst>
              <a:ext uri="{FF2B5EF4-FFF2-40B4-BE49-F238E27FC236}">
                <a16:creationId xmlns:a16="http://schemas.microsoft.com/office/drawing/2014/main" id="{E8393B1E-2167-42D0-BE79-4E24E7A406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74" b="19254"/>
          <a:stretch/>
        </p:blipFill>
        <p:spPr bwMode="auto">
          <a:xfrm>
            <a:off x="8646097" y="1694329"/>
            <a:ext cx="2972162" cy="217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86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C86C06-C679-3DCB-E34A-BB1B81F15C43}"/>
              </a:ext>
            </a:extLst>
          </p:cNvPr>
          <p:cNvGrpSpPr/>
          <p:nvPr/>
        </p:nvGrpSpPr>
        <p:grpSpPr>
          <a:xfrm>
            <a:off x="1936376" y="1150907"/>
            <a:ext cx="10058775" cy="4570217"/>
            <a:chOff x="1936376" y="1150908"/>
            <a:chExt cx="10058775" cy="3884205"/>
          </a:xfrm>
        </p:grpSpPr>
        <p:sp>
          <p:nvSpPr>
            <p:cNvPr id="7" name="Rectangle 6">
              <a:extLst>
                <a:ext uri="{FF2B5EF4-FFF2-40B4-BE49-F238E27FC236}">
                  <a16:creationId xmlns:a16="http://schemas.microsoft.com/office/drawing/2014/main" id="{064C51E6-9E90-15B0-596C-C047170DE1BC}"/>
                </a:ext>
              </a:extLst>
            </p:cNvPr>
            <p:cNvSpPr/>
            <p:nvPr/>
          </p:nvSpPr>
          <p:spPr>
            <a:xfrm flipV="1">
              <a:off x="1936376" y="1818473"/>
              <a:ext cx="2393577" cy="286857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9" name="TextBox 8">
              <a:extLst>
                <a:ext uri="{FF2B5EF4-FFF2-40B4-BE49-F238E27FC236}">
                  <a16:creationId xmlns:a16="http://schemas.microsoft.com/office/drawing/2014/main" id="{12EDCA40-1EB7-8216-9038-DB5A4D934849}"/>
                </a:ext>
              </a:extLst>
            </p:cNvPr>
            <p:cNvSpPr txBox="1"/>
            <p:nvPr/>
          </p:nvSpPr>
          <p:spPr>
            <a:xfrm>
              <a:off x="4917194" y="1150908"/>
              <a:ext cx="7077957" cy="3884205"/>
            </a:xfrm>
            <a:prstGeom prst="rect">
              <a:avLst/>
            </a:prstGeom>
            <a:noFill/>
          </p:spPr>
          <p:txBody>
            <a:bodyPr wrap="square">
              <a:spAutoFit/>
            </a:bodyPr>
            <a:lstStyle/>
            <a:p>
              <a:pPr marL="342900" indent="-342900" algn="just">
                <a:lnSpc>
                  <a:spcPct val="150000"/>
                </a:lnSpc>
                <a:spcBef>
                  <a:spcPts val="600"/>
                </a:spcBef>
                <a:buFont typeface="Arial" panose="020B0604020202020204" pitchFamily="34" charset="0"/>
                <a:buChar char="•"/>
              </a:pPr>
              <a:endParaRPr lang="en-US" sz="2000" b="0" i="0" dirty="0">
                <a:effectLst/>
                <a:latin typeface="Times New Roman" panose="02020603050405020304" pitchFamily="18" charset="0"/>
                <a:cs typeface="Times New Roman" panose="02020603050405020304" pitchFamily="18" charset="0"/>
              </a:endParaRPr>
            </a:p>
            <a:p>
              <a:pPr marL="342900" indent="-342900" algn="just">
                <a:lnSpc>
                  <a:spcPct val="150000"/>
                </a:lnSpc>
                <a:spcBef>
                  <a:spcPts val="600"/>
                </a:spcBef>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 helmet is a form of protective gear worn to protect the head. More specifically, a helmet complements the skill in protecting the human brain. </a:t>
              </a:r>
            </a:p>
            <a:p>
              <a:pPr marL="342900" indent="-342900" algn="just">
                <a:lnSpc>
                  <a:spcPct val="150000"/>
                </a:lnSpc>
                <a:spcBef>
                  <a:spcPts val="600"/>
                </a:spcBef>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It is typically made of a hard outer shell, such as polycarbonate or ABS plastic, and an inner liner of expanded polystyrene (EPS) foam. The EPS foam is designed to absorb the force of an impact and help to prevent skull fractures and brain injuries.</a:t>
              </a:r>
            </a:p>
            <a:p>
              <a:pPr marL="342900" indent="-342900" algn="just">
                <a:lnSpc>
                  <a:spcPct val="150000"/>
                </a:lnSpc>
                <a:spcBef>
                  <a:spcPts val="600"/>
                </a:spcBef>
                <a:buFont typeface="Arial" panose="020B0604020202020204" pitchFamily="34" charset="0"/>
                <a:buChar char="•"/>
              </a:pPr>
              <a:endParaRPr lang="en-US" sz="2000" b="1" i="0" dirty="0">
                <a:solidFill>
                  <a:schemeClr val="tx1">
                    <a:lumMod val="75000"/>
                    <a:lumOff val="25000"/>
                  </a:schemeClr>
                </a:solidFill>
                <a:effectLst/>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C36E46E6-4FFF-4AE6-B0D0-E53AB984E1A2}"/>
              </a:ext>
            </a:extLst>
          </p:cNvPr>
          <p:cNvSpPr txBox="1"/>
          <p:nvPr/>
        </p:nvSpPr>
        <p:spPr>
          <a:xfrm>
            <a:off x="2178424" y="393560"/>
            <a:ext cx="6968937" cy="584775"/>
          </a:xfrm>
          <a:prstGeom prst="rect">
            <a:avLst/>
          </a:prstGeom>
          <a:noFill/>
        </p:spPr>
        <p:txBody>
          <a:bodyPr wrap="square">
            <a:spAutoFit/>
          </a:bodyPr>
          <a:lstStyle/>
          <a:p>
            <a:pPr algn="ctr">
              <a:spcBef>
                <a:spcPts val="600"/>
              </a:spcBef>
            </a:pPr>
            <a:r>
              <a:rPr lang="en-US" sz="3200" b="1" i="0" dirty="0">
                <a:solidFill>
                  <a:schemeClr val="accent6"/>
                </a:solidFill>
                <a:effectLst/>
                <a:latin typeface="Times New Roman" panose="02020603050405020304" pitchFamily="18" charset="0"/>
                <a:cs typeface="Times New Roman" panose="02020603050405020304" pitchFamily="18" charset="0"/>
              </a:rPr>
              <a:t>Helmet</a:t>
            </a:r>
            <a:endParaRPr lang="en-US" sz="3200" b="1" dirty="0">
              <a:solidFill>
                <a:schemeClr val="accent6"/>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6BE1856-9A7F-4C35-9ED4-A9425B4CB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50" y="2091016"/>
            <a:ext cx="3379798" cy="3065928"/>
          </a:xfrm>
          <a:prstGeom prst="rect">
            <a:avLst/>
          </a:prstGeom>
        </p:spPr>
      </p:pic>
    </p:spTree>
    <p:extLst>
      <p:ext uri="{BB962C8B-B14F-4D97-AF65-F5344CB8AC3E}">
        <p14:creationId xmlns:p14="http://schemas.microsoft.com/office/powerpoint/2010/main" val="1081034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friday">
      <a:dk1>
        <a:sysClr val="windowText" lastClr="000000"/>
      </a:dk1>
      <a:lt1>
        <a:sysClr val="window" lastClr="FFFFFF"/>
      </a:lt1>
      <a:dk2>
        <a:srgbClr val="44546A"/>
      </a:dk2>
      <a:lt2>
        <a:srgbClr val="E7E6E6"/>
      </a:lt2>
      <a:accent1>
        <a:srgbClr val="0678EB"/>
      </a:accent1>
      <a:accent2>
        <a:srgbClr val="FE2020"/>
      </a:accent2>
      <a:accent3>
        <a:srgbClr val="7030A0"/>
      </a:accent3>
      <a:accent4>
        <a:srgbClr val="00B050"/>
      </a:accent4>
      <a:accent5>
        <a:srgbClr val="FFC000"/>
      </a:accent5>
      <a:accent6>
        <a:srgbClr val="C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1001</Words>
  <Application>Microsoft Office PowerPoint</Application>
  <PresentationFormat>Widescreen</PresentationFormat>
  <Paragraphs>107</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LORA</vt:lpstr>
      <vt:lpstr>LORA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dc:creator>
  <cp:lastModifiedBy>RUDRANSH .</cp:lastModifiedBy>
  <cp:revision>47</cp:revision>
  <dcterms:created xsi:type="dcterms:W3CDTF">2023-03-02T12:25:19Z</dcterms:created>
  <dcterms:modified xsi:type="dcterms:W3CDTF">2024-01-23T07:18:35Z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2803213</vt:lpwstr>
  </property>
  <property fmtid="{D5CDD505-2E9C-101B-9397-08002B2CF9AE}" pid="3" name="NXPowerLiteSettings">
    <vt:lpwstr>E700052003A000</vt:lpwstr>
  </property>
  <property fmtid="{D5CDD505-2E9C-101B-9397-08002B2CF9AE}" pid="4" name="NXPowerLiteVersion">
    <vt:lpwstr>D9.1.7</vt:lpwstr>
  </property>
</Properties>
</file>